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602" r:id="rId3"/>
    <p:sldId id="526" r:id="rId4"/>
    <p:sldId id="546" r:id="rId5"/>
    <p:sldId id="603" r:id="rId6"/>
    <p:sldId id="604" r:id="rId7"/>
    <p:sldId id="606" r:id="rId8"/>
    <p:sldId id="535" r:id="rId9"/>
    <p:sldId id="607" r:id="rId10"/>
    <p:sldId id="608" r:id="rId11"/>
    <p:sldId id="601" r:id="rId12"/>
    <p:sldId id="610" r:id="rId13"/>
    <p:sldId id="611" r:id="rId14"/>
    <p:sldId id="541" r:id="rId15"/>
    <p:sldId id="613" r:id="rId16"/>
    <p:sldId id="614" r:id="rId17"/>
    <p:sldId id="616" r:id="rId18"/>
    <p:sldId id="615" r:id="rId1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14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</pc:docChg>
  </pc:docChgLst>
  <pc:docChgLst>
    <pc:chgData name="IVA Palčić Strčić" userId="ba6dff45-8d8f-4a43-b954-a00cf4685489" providerId="ADAL" clId="{6E64D598-07CA-4E80-8FE9-C8402C9E7250}"/>
    <pc:docChg chg="modSld">
      <pc:chgData name="IVA Palčić Strčić" userId="ba6dff45-8d8f-4a43-b954-a00cf4685489" providerId="ADAL" clId="{6E64D598-07CA-4E80-8FE9-C8402C9E7250}" dt="2022-01-10T11:25:15.691" v="3" actId="20577"/>
      <pc:docMkLst>
        <pc:docMk/>
      </pc:docMkLst>
      <pc:sldChg chg="modSp">
        <pc:chgData name="IVA Palčić Strčić" userId="ba6dff45-8d8f-4a43-b954-a00cf4685489" providerId="ADAL" clId="{6E64D598-07CA-4E80-8FE9-C8402C9E7250}" dt="2022-01-10T11:25:15.691" v="3" actId="20577"/>
        <pc:sldMkLst>
          <pc:docMk/>
          <pc:sldMk cId="1624487775" sldId="541"/>
        </pc:sldMkLst>
        <pc:spChg chg="mod">
          <ac:chgData name="IVA Palčić Strčić" userId="ba6dff45-8d8f-4a43-b954-a00cf4685489" providerId="ADAL" clId="{6E64D598-07CA-4E80-8FE9-C8402C9E7250}" dt="2022-01-10T11:25:15.691" v="3" actId="20577"/>
          <ac:spMkLst>
            <pc:docMk/>
            <pc:sldMk cId="1624487775" sldId="541"/>
            <ac:spMk id="6" creationId="{010AB125-9086-4261-98B4-FC5A0801347C}"/>
          </ac:spMkLst>
        </pc:spChg>
      </pc:sldChg>
      <pc:sldChg chg="modSp">
        <pc:chgData name="IVA Palčić Strčić" userId="ba6dff45-8d8f-4a43-b954-a00cf4685489" providerId="ADAL" clId="{6E64D598-07CA-4E80-8FE9-C8402C9E7250}" dt="2022-01-10T11:22:02.135" v="2" actId="20577"/>
        <pc:sldMkLst>
          <pc:docMk/>
          <pc:sldMk cId="2079806783" sldId="604"/>
        </pc:sldMkLst>
        <pc:spChg chg="mod">
          <ac:chgData name="IVA Palčić Strčić" userId="ba6dff45-8d8f-4a43-b954-a00cf4685489" providerId="ADAL" clId="{6E64D598-07CA-4E80-8FE9-C8402C9E7250}" dt="2022-01-10T11:22:02.135" v="2" actId="20577"/>
          <ac:spMkLst>
            <pc:docMk/>
            <pc:sldMk cId="2079806783" sldId="604"/>
            <ac:spMk id="6" creationId="{010AB125-9086-4261-98B4-FC5A0801347C}"/>
          </ac:spMkLst>
        </pc:sp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</pc:docChg>
  </pc:docChgLst>
  <pc:docChgLst>
    <pc:chgData name="Siniša Vuksan" userId="3af124f9-b8e7-46e3-9422-21ae1d17ac0b" providerId="ADAL" clId="{75C38629-AA9E-445E-91CB-4B4BA3A2BEB7}"/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D6F7B15F-22FF-425B-B979-1D15F7CB28F4}"/>
  </pc:docChgLst>
  <pc:docChgLst>
    <pc:chgData name="Siniša Vuksan" userId="3af124f9-b8e7-46e3-9422-21ae1d17ac0b" providerId="ADAL" clId="{49C7D360-4062-4855-9458-CAF45AF5770B}"/>
    <pc:docChg chg="custSel addSld delSld modSld sldOrd">
      <pc:chgData name="Siniša Vuksan" userId="3af124f9-b8e7-46e3-9422-21ae1d17ac0b" providerId="ADAL" clId="{49C7D360-4062-4855-9458-CAF45AF5770B}" dt="2022-01-05T12:33:23.971" v="4417"/>
      <pc:docMkLst>
        <pc:docMk/>
      </pc:docMkLst>
      <pc:sldChg chg="modSp mod">
        <pc:chgData name="Siniša Vuksan" userId="3af124f9-b8e7-46e3-9422-21ae1d17ac0b" providerId="ADAL" clId="{49C7D360-4062-4855-9458-CAF45AF5770B}" dt="2022-01-05T07:32:12.619" v="72" actId="1035"/>
        <pc:sldMkLst>
          <pc:docMk/>
          <pc:sldMk cId="1473559465" sldId="256"/>
        </pc:sldMkLst>
        <pc:spChg chg="mod">
          <ac:chgData name="Siniša Vuksan" userId="3af124f9-b8e7-46e3-9422-21ae1d17ac0b" providerId="ADAL" clId="{49C7D360-4062-4855-9458-CAF45AF5770B}" dt="2022-01-05T07:32:08.353" v="62" actId="1035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49C7D360-4062-4855-9458-CAF45AF5770B}" dt="2022-01-05T07:32:12.619" v="72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mod ord delAnim modAnim">
        <pc:chgData name="Siniša Vuksan" userId="3af124f9-b8e7-46e3-9422-21ae1d17ac0b" providerId="ADAL" clId="{49C7D360-4062-4855-9458-CAF45AF5770B}" dt="2022-01-05T08:05:53.868" v="538" actId="1036"/>
        <pc:sldMkLst>
          <pc:docMk/>
          <pc:sldMk cId="2762813729" sldId="526"/>
        </pc:sldMkLst>
        <pc:spChg chg="mod">
          <ac:chgData name="Siniša Vuksan" userId="3af124f9-b8e7-46e3-9422-21ae1d17ac0b" providerId="ADAL" clId="{49C7D360-4062-4855-9458-CAF45AF5770B}" dt="2022-01-05T08:05:03.947" v="523" actId="27636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07:57:47.546" v="255" actId="20577"/>
          <ac:spMkLst>
            <pc:docMk/>
            <pc:sldMk cId="2762813729" sldId="526"/>
            <ac:spMk id="7" creationId="{0256D9EB-C20B-45FA-9F3D-124012366C9E}"/>
          </ac:spMkLst>
        </pc:spChg>
        <pc:spChg chg="add mod">
          <ac:chgData name="Siniša Vuksan" userId="3af124f9-b8e7-46e3-9422-21ae1d17ac0b" providerId="ADAL" clId="{49C7D360-4062-4855-9458-CAF45AF5770B}" dt="2022-01-05T08:00:54.741" v="301" actId="1076"/>
          <ac:spMkLst>
            <pc:docMk/>
            <pc:sldMk cId="2762813729" sldId="526"/>
            <ac:spMk id="8" creationId="{27B512CA-38A7-4CF0-9CC0-B3317A2F669E}"/>
          </ac:spMkLst>
        </pc:spChg>
        <pc:spChg chg="add mod">
          <ac:chgData name="Siniša Vuksan" userId="3af124f9-b8e7-46e3-9422-21ae1d17ac0b" providerId="ADAL" clId="{49C7D360-4062-4855-9458-CAF45AF5770B}" dt="2022-01-05T08:00:46.708" v="299" actId="1076"/>
          <ac:spMkLst>
            <pc:docMk/>
            <pc:sldMk cId="2762813729" sldId="526"/>
            <ac:spMk id="9" creationId="{FAB25426-F6EA-4E07-8ED6-DBBD906F7177}"/>
          </ac:spMkLst>
        </pc:spChg>
        <pc:spChg chg="add mod">
          <ac:chgData name="Siniša Vuksan" userId="3af124f9-b8e7-46e3-9422-21ae1d17ac0b" providerId="ADAL" clId="{49C7D360-4062-4855-9458-CAF45AF5770B}" dt="2022-01-05T08:01:04.651" v="304" actId="20577"/>
          <ac:spMkLst>
            <pc:docMk/>
            <pc:sldMk cId="2762813729" sldId="526"/>
            <ac:spMk id="10" creationId="{F4E474B3-CA78-44A5-93E5-8FA992BA1D61}"/>
          </ac:spMkLst>
        </pc:spChg>
        <pc:spChg chg="add mod">
          <ac:chgData name="Siniša Vuksan" userId="3af124f9-b8e7-46e3-9422-21ae1d17ac0b" providerId="ADAL" clId="{49C7D360-4062-4855-9458-CAF45AF5770B}" dt="2022-01-05T08:05:47.069" v="532" actId="14100"/>
          <ac:spMkLst>
            <pc:docMk/>
            <pc:sldMk cId="2762813729" sldId="526"/>
            <ac:spMk id="12" creationId="{1E282D2B-B7D4-4B9A-B54F-28EDD63616BA}"/>
          </ac:spMkLst>
        </pc:spChg>
        <pc:spChg chg="del">
          <ac:chgData name="Siniša Vuksan" userId="3af124f9-b8e7-46e3-9422-21ae1d17ac0b" providerId="ADAL" clId="{49C7D360-4062-4855-9458-CAF45AF5770B}" dt="2022-01-05T07:57:51.500" v="256" actId="478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49C7D360-4062-4855-9458-CAF45AF5770B}" dt="2022-01-05T07:59:42.594" v="289" actId="14100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49C7D360-4062-4855-9458-CAF45AF5770B}" dt="2022-01-05T07:57:41.372" v="254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49C7D360-4062-4855-9458-CAF45AF5770B}" dt="2022-01-05T08:05:53.868" v="538" actId="1036"/>
          <ac:picMkLst>
            <pc:docMk/>
            <pc:sldMk cId="2762813729" sldId="526"/>
            <ac:picMk id="11" creationId="{64F999AA-81C2-4B18-8410-01ECF608E069}"/>
          </ac:picMkLst>
        </pc:picChg>
      </pc:sldChg>
      <pc:sldChg chg="modSp add ord modAnim">
        <pc:chgData name="Siniša Vuksan" userId="3af124f9-b8e7-46e3-9422-21ae1d17ac0b" providerId="ADAL" clId="{49C7D360-4062-4855-9458-CAF45AF5770B}" dt="2022-01-05T08:39:34.275" v="1683"/>
        <pc:sldMkLst>
          <pc:docMk/>
          <pc:sldMk cId="4160902316" sldId="535"/>
        </pc:sldMkLst>
        <pc:spChg chg="mod">
          <ac:chgData name="Siniša Vuksan" userId="3af124f9-b8e7-46e3-9422-21ae1d17ac0b" providerId="ADAL" clId="{49C7D360-4062-4855-9458-CAF45AF5770B}" dt="2022-01-05T08:39:31.855" v="168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modSp mod ord modAnim">
        <pc:chgData name="Siniša Vuksan" userId="3af124f9-b8e7-46e3-9422-21ae1d17ac0b" providerId="ADAL" clId="{49C7D360-4062-4855-9458-CAF45AF5770B}" dt="2022-01-05T12:17:16.900" v="3830"/>
        <pc:sldMkLst>
          <pc:docMk/>
          <pc:sldMk cId="1624487775" sldId="541"/>
        </pc:sldMkLst>
        <pc:spChg chg="mod">
          <ac:chgData name="Siniša Vuksan" userId="3af124f9-b8e7-46e3-9422-21ae1d17ac0b" providerId="ADAL" clId="{49C7D360-4062-4855-9458-CAF45AF5770B}" dt="2022-01-05T12:17:14.779" v="3828" actId="1076"/>
          <ac:spMkLst>
            <pc:docMk/>
            <pc:sldMk cId="1624487775" sldId="541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12:09:55.618" v="3047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modSp add mod ord modAnim">
        <pc:chgData name="Siniša Vuksan" userId="3af124f9-b8e7-46e3-9422-21ae1d17ac0b" providerId="ADAL" clId="{49C7D360-4062-4855-9458-CAF45AF5770B}" dt="2022-01-05T08:10:23.251" v="662"/>
        <pc:sldMkLst>
          <pc:docMk/>
          <pc:sldMk cId="2214849720" sldId="546"/>
        </pc:sldMkLst>
        <pc:spChg chg="mod">
          <ac:chgData name="Siniša Vuksan" userId="3af124f9-b8e7-46e3-9422-21ae1d17ac0b" providerId="ADAL" clId="{49C7D360-4062-4855-9458-CAF45AF5770B}" dt="2022-01-05T08:10:07.404" v="658" actId="14100"/>
          <ac:spMkLst>
            <pc:docMk/>
            <pc:sldMk cId="2214849720" sldId="546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08:10:00.949" v="656" actId="1076"/>
          <ac:picMkLst>
            <pc:docMk/>
            <pc:sldMk cId="2214849720" sldId="546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08:08:01.462" v="542" actId="14100"/>
          <ac:picMkLst>
            <pc:docMk/>
            <pc:sldMk cId="2214849720" sldId="546"/>
            <ac:picMk id="4" creationId="{1B2619D9-4F98-4A11-8FFE-57C7EB1F529A}"/>
          </ac:picMkLst>
        </pc:picChg>
      </pc:sldChg>
      <pc:sldChg chg="addSp delSp modSp new mod modAnim">
        <pc:chgData name="Siniša Vuksan" userId="3af124f9-b8e7-46e3-9422-21ae1d17ac0b" providerId="ADAL" clId="{49C7D360-4062-4855-9458-CAF45AF5770B}" dt="2022-01-05T11:48:39.513" v="2448" actId="1076"/>
        <pc:sldMkLst>
          <pc:docMk/>
          <pc:sldMk cId="2167325763" sldId="601"/>
        </pc:sldMkLst>
        <pc:spChg chg="del">
          <ac:chgData name="Siniša Vuksan" userId="3af124f9-b8e7-46e3-9422-21ae1d17ac0b" providerId="ADAL" clId="{49C7D360-4062-4855-9458-CAF45AF5770B}" dt="2022-01-05T07:32:53.283" v="76" actId="478"/>
          <ac:spMkLst>
            <pc:docMk/>
            <pc:sldMk cId="2167325763" sldId="601"/>
            <ac:spMk id="2" creationId="{709F1495-640A-4982-9DCB-35D1D4B19308}"/>
          </ac:spMkLst>
        </pc:spChg>
        <pc:spChg chg="add mod">
          <ac:chgData name="Siniša Vuksan" userId="3af124f9-b8e7-46e3-9422-21ae1d17ac0b" providerId="ADAL" clId="{49C7D360-4062-4855-9458-CAF45AF5770B}" dt="2022-01-05T11:48:39.513" v="2448" actId="1076"/>
          <ac:spMkLst>
            <pc:docMk/>
            <pc:sldMk cId="2167325763" sldId="601"/>
            <ac:spMk id="2" creationId="{F1B0CA44-820C-447E-8CB5-434CF8E2CAF0}"/>
          </ac:spMkLst>
        </pc:spChg>
        <pc:spChg chg="del">
          <ac:chgData name="Siniša Vuksan" userId="3af124f9-b8e7-46e3-9422-21ae1d17ac0b" providerId="ADAL" clId="{49C7D360-4062-4855-9458-CAF45AF5770B}" dt="2022-01-05T07:32:53.283" v="76" actId="478"/>
          <ac:spMkLst>
            <pc:docMk/>
            <pc:sldMk cId="2167325763" sldId="601"/>
            <ac:spMk id="3" creationId="{17A61A7F-0A4C-4AD8-AE87-CEBF496ACE24}"/>
          </ac:spMkLst>
        </pc:spChg>
        <pc:picChg chg="add mod">
          <ac:chgData name="Siniša Vuksan" userId="3af124f9-b8e7-46e3-9422-21ae1d17ac0b" providerId="ADAL" clId="{49C7D360-4062-4855-9458-CAF45AF5770B}" dt="2022-01-05T11:47:21.684" v="2340" actId="14100"/>
          <ac:picMkLst>
            <pc:docMk/>
            <pc:sldMk cId="2167325763" sldId="601"/>
            <ac:picMk id="4" creationId="{82777054-9A70-4493-BC1C-D698C47DEA8D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07:56:07.650" v="251" actId="255"/>
        <pc:sldMkLst>
          <pc:docMk/>
          <pc:sldMk cId="1632321555" sldId="602"/>
        </pc:sldMkLst>
        <pc:spChg chg="del">
          <ac:chgData name="Siniša Vuksan" userId="3af124f9-b8e7-46e3-9422-21ae1d17ac0b" providerId="ADAL" clId="{49C7D360-4062-4855-9458-CAF45AF5770B}" dt="2022-01-05T07:50:55.755" v="216" actId="478"/>
          <ac:spMkLst>
            <pc:docMk/>
            <pc:sldMk cId="1632321555" sldId="602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07:50:54.130" v="215" actId="478"/>
          <ac:spMkLst>
            <pc:docMk/>
            <pc:sldMk cId="1632321555" sldId="602"/>
            <ac:spMk id="7" creationId="{0256D9EB-C20B-45FA-9F3D-124012366C9E}"/>
          </ac:spMkLst>
        </pc:spChg>
        <pc:spChg chg="mod">
          <ac:chgData name="Siniša Vuksan" userId="3af124f9-b8e7-46e3-9422-21ae1d17ac0b" providerId="ADAL" clId="{49C7D360-4062-4855-9458-CAF45AF5770B}" dt="2022-01-05T07:56:07.650" v="251" actId="255"/>
          <ac:spMkLst>
            <pc:docMk/>
            <pc:sldMk cId="1632321555" sldId="602"/>
            <ac:spMk id="10" creationId="{4B2349A6-8903-43C1-9216-2DE1B381E62F}"/>
          </ac:spMkLst>
        </pc:spChg>
        <pc:picChg chg="del mod">
          <ac:chgData name="Siniša Vuksan" userId="3af124f9-b8e7-46e3-9422-21ae1d17ac0b" providerId="ADAL" clId="{49C7D360-4062-4855-9458-CAF45AF5770B}" dt="2022-01-05T07:50:57.274" v="218" actId="478"/>
          <ac:picMkLst>
            <pc:docMk/>
            <pc:sldMk cId="1632321555" sldId="602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49C7D360-4062-4855-9458-CAF45AF5770B}" dt="2022-01-05T07:50:56.571" v="217" actId="478"/>
          <ac:picMkLst>
            <pc:docMk/>
            <pc:sldMk cId="1632321555" sldId="602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49C7D360-4062-4855-9458-CAF45AF5770B}" dt="2022-01-05T07:53:00.497" v="231" actId="1076"/>
          <ac:picMkLst>
            <pc:docMk/>
            <pc:sldMk cId="1632321555" sldId="602"/>
            <ac:picMk id="5" creationId="{EB97D493-922D-4639-9DA8-DCB62B30F861}"/>
          </ac:picMkLst>
        </pc:picChg>
        <pc:picChg chg="add mod">
          <ac:chgData name="Siniša Vuksan" userId="3af124f9-b8e7-46e3-9422-21ae1d17ac0b" providerId="ADAL" clId="{49C7D360-4062-4855-9458-CAF45AF5770B}" dt="2022-01-05T07:53:18.564" v="237" actId="1035"/>
          <ac:picMkLst>
            <pc:docMk/>
            <pc:sldMk cId="1632321555" sldId="602"/>
            <ac:picMk id="9" creationId="{D9987684-1AE1-4D07-B109-36077F2F1579}"/>
          </ac:picMkLst>
        </pc:picChg>
        <pc:picChg chg="add mod">
          <ac:chgData name="Siniša Vuksan" userId="3af124f9-b8e7-46e3-9422-21ae1d17ac0b" providerId="ADAL" clId="{49C7D360-4062-4855-9458-CAF45AF5770B}" dt="2022-01-05T07:53:11.219" v="233" actId="1076"/>
          <ac:picMkLst>
            <pc:docMk/>
            <pc:sldMk cId="1632321555" sldId="602"/>
            <ac:picMk id="12" creationId="{E0D54F0D-70EC-4DBF-A491-EDD6A05E6468}"/>
          </ac:picMkLst>
        </pc:picChg>
        <pc:picChg chg="add mod">
          <ac:chgData name="Siniša Vuksan" userId="3af124f9-b8e7-46e3-9422-21ae1d17ac0b" providerId="ADAL" clId="{49C7D360-4062-4855-9458-CAF45AF5770B}" dt="2022-01-05T07:53:53.377" v="240" actId="1076"/>
          <ac:picMkLst>
            <pc:docMk/>
            <pc:sldMk cId="1632321555" sldId="602"/>
            <ac:picMk id="14" creationId="{6A437075-0B4E-4EB8-B23F-0DB7B05E0256}"/>
          </ac:picMkLst>
        </pc:picChg>
        <pc:picChg chg="add mod">
          <ac:chgData name="Siniša Vuksan" userId="3af124f9-b8e7-46e3-9422-21ae1d17ac0b" providerId="ADAL" clId="{49C7D360-4062-4855-9458-CAF45AF5770B}" dt="2022-01-05T07:54:48.030" v="244" actId="1076"/>
          <ac:picMkLst>
            <pc:docMk/>
            <pc:sldMk cId="1632321555" sldId="602"/>
            <ac:picMk id="16" creationId="{815231B1-1FC6-4B5F-BC63-F8336CBB6850}"/>
          </ac:picMkLst>
        </pc:picChg>
        <pc:picChg chg="add mod">
          <ac:chgData name="Siniša Vuksan" userId="3af124f9-b8e7-46e3-9422-21ae1d17ac0b" providerId="ADAL" clId="{49C7D360-4062-4855-9458-CAF45AF5770B}" dt="2022-01-05T07:55:15.998" v="246" actId="1076"/>
          <ac:picMkLst>
            <pc:docMk/>
            <pc:sldMk cId="1632321555" sldId="602"/>
            <ac:picMk id="18" creationId="{198ED892-49EE-4F14-A9AE-3D7522A13C63}"/>
          </ac:picMkLst>
        </pc:picChg>
      </pc:sldChg>
      <pc:sldChg chg="addSp delSp modSp add mod ord modTransition delAnim modAnim">
        <pc:chgData name="Siniša Vuksan" userId="3af124f9-b8e7-46e3-9422-21ae1d17ac0b" providerId="ADAL" clId="{49C7D360-4062-4855-9458-CAF45AF5770B}" dt="2022-01-05T08:23:05.947" v="1328"/>
        <pc:sldMkLst>
          <pc:docMk/>
          <pc:sldMk cId="4293542327" sldId="603"/>
        </pc:sldMkLst>
        <pc:spChg chg="add mod">
          <ac:chgData name="Siniša Vuksan" userId="3af124f9-b8e7-46e3-9422-21ae1d17ac0b" providerId="ADAL" clId="{49C7D360-4062-4855-9458-CAF45AF5770B}" dt="2022-01-05T08:22:01.904" v="1325" actId="20577"/>
          <ac:spMkLst>
            <pc:docMk/>
            <pc:sldMk cId="4293542327" sldId="603"/>
            <ac:spMk id="5" creationId="{5113B0C7-6BE1-4DEB-AB1A-227C76A8ACF2}"/>
          </ac:spMkLst>
        </pc:spChg>
        <pc:spChg chg="del">
          <ac:chgData name="Siniša Vuksan" userId="3af124f9-b8e7-46e3-9422-21ae1d17ac0b" providerId="ADAL" clId="{49C7D360-4062-4855-9458-CAF45AF5770B}" dt="2022-01-05T08:10:30.832" v="663" actId="478"/>
          <ac:spMkLst>
            <pc:docMk/>
            <pc:sldMk cId="4293542327" sldId="603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08:13:46.980" v="669" actId="14826"/>
          <ac:picMkLst>
            <pc:docMk/>
            <pc:sldMk cId="4293542327" sldId="603"/>
            <ac:picMk id="2" creationId="{B69E1C10-ACFD-49C4-B019-6B92ED78F85E}"/>
          </ac:picMkLst>
        </pc:picChg>
        <pc:picChg chg="add del mod">
          <ac:chgData name="Siniša Vuksan" userId="3af124f9-b8e7-46e3-9422-21ae1d17ac0b" providerId="ADAL" clId="{49C7D360-4062-4855-9458-CAF45AF5770B}" dt="2022-01-05T08:22:04.125" v="1326" actId="478"/>
          <ac:picMkLst>
            <pc:docMk/>
            <pc:sldMk cId="4293542327" sldId="603"/>
            <ac:picMk id="7" creationId="{9664B848-5ACC-480A-9368-765845D8B6A9}"/>
          </ac:picMkLst>
        </pc:picChg>
      </pc:sldChg>
      <pc:sldChg chg="addSp modSp add mod ord modAnim">
        <pc:chgData name="Siniša Vuksan" userId="3af124f9-b8e7-46e3-9422-21ae1d17ac0b" providerId="ADAL" clId="{49C7D360-4062-4855-9458-CAF45AF5770B}" dt="2022-01-05T08:34:35.085" v="1493"/>
        <pc:sldMkLst>
          <pc:docMk/>
          <pc:sldMk cId="2079806783" sldId="604"/>
        </pc:sldMkLst>
        <pc:spChg chg="add mod">
          <ac:chgData name="Siniša Vuksan" userId="3af124f9-b8e7-46e3-9422-21ae1d17ac0b" providerId="ADAL" clId="{49C7D360-4062-4855-9458-CAF45AF5770B}" dt="2022-01-05T08:33:15.413" v="1439" actId="20577"/>
          <ac:spMkLst>
            <pc:docMk/>
            <pc:sldMk cId="2079806783" sldId="604"/>
            <ac:spMk id="5" creationId="{49D24162-34ED-485D-8785-898A8789071F}"/>
          </ac:spMkLst>
        </pc:spChg>
        <pc:spChg chg="mod">
          <ac:chgData name="Siniša Vuksan" userId="3af124f9-b8e7-46e3-9422-21ae1d17ac0b" providerId="ADAL" clId="{49C7D360-4062-4855-9458-CAF45AF5770B}" dt="2022-01-05T08:32:02.565" v="1429" actId="20577"/>
          <ac:spMkLst>
            <pc:docMk/>
            <pc:sldMk cId="2079806783" sldId="604"/>
            <ac:spMk id="6" creationId="{010AB125-9086-4261-98B4-FC5A0801347C}"/>
          </ac:spMkLst>
        </pc:spChg>
        <pc:spChg chg="add mod">
          <ac:chgData name="Siniša Vuksan" userId="3af124f9-b8e7-46e3-9422-21ae1d17ac0b" providerId="ADAL" clId="{49C7D360-4062-4855-9458-CAF45AF5770B}" dt="2022-01-05T08:33:26.407" v="1444" actId="20577"/>
          <ac:spMkLst>
            <pc:docMk/>
            <pc:sldMk cId="2079806783" sldId="604"/>
            <ac:spMk id="7" creationId="{F44EE084-D1DB-424A-9119-7A74ADBDDCAF}"/>
          </ac:spMkLst>
        </pc:spChg>
        <pc:spChg chg="add mod">
          <ac:chgData name="Siniša Vuksan" userId="3af124f9-b8e7-46e3-9422-21ae1d17ac0b" providerId="ADAL" clId="{49C7D360-4062-4855-9458-CAF45AF5770B}" dt="2022-01-05T08:33:33.831" v="1449" actId="1035"/>
          <ac:spMkLst>
            <pc:docMk/>
            <pc:sldMk cId="2079806783" sldId="604"/>
            <ac:spMk id="8" creationId="{14E12B25-C6A1-45AA-9377-F4824323B034}"/>
          </ac:spMkLst>
        </pc:spChg>
        <pc:spChg chg="add mod">
          <ac:chgData name="Siniša Vuksan" userId="3af124f9-b8e7-46e3-9422-21ae1d17ac0b" providerId="ADAL" clId="{49C7D360-4062-4855-9458-CAF45AF5770B}" dt="2022-01-05T08:33:41.864" v="1457" actId="20577"/>
          <ac:spMkLst>
            <pc:docMk/>
            <pc:sldMk cId="2079806783" sldId="604"/>
            <ac:spMk id="9" creationId="{BD094ABA-7369-4647-9682-87BE54D48A12}"/>
          </ac:spMkLst>
        </pc:spChg>
        <pc:spChg chg="add mod">
          <ac:chgData name="Siniša Vuksan" userId="3af124f9-b8e7-46e3-9422-21ae1d17ac0b" providerId="ADAL" clId="{49C7D360-4062-4855-9458-CAF45AF5770B}" dt="2022-01-05T08:34:03.822" v="1472" actId="20577"/>
          <ac:spMkLst>
            <pc:docMk/>
            <pc:sldMk cId="2079806783" sldId="604"/>
            <ac:spMk id="10" creationId="{BDC9A505-659F-4619-BE40-166840170055}"/>
          </ac:spMkLst>
        </pc:spChg>
        <pc:spChg chg="add mod">
          <ac:chgData name="Siniša Vuksan" userId="3af124f9-b8e7-46e3-9422-21ae1d17ac0b" providerId="ADAL" clId="{49C7D360-4062-4855-9458-CAF45AF5770B}" dt="2022-01-05T08:34:12.794" v="1479" actId="20577"/>
          <ac:spMkLst>
            <pc:docMk/>
            <pc:sldMk cId="2079806783" sldId="604"/>
            <ac:spMk id="11" creationId="{633CB3CD-324F-4FBC-A453-F9AC738FF157}"/>
          </ac:spMkLst>
        </pc:spChg>
        <pc:spChg chg="add mod">
          <ac:chgData name="Siniša Vuksan" userId="3af124f9-b8e7-46e3-9422-21ae1d17ac0b" providerId="ADAL" clId="{49C7D360-4062-4855-9458-CAF45AF5770B}" dt="2022-01-05T08:34:19.452" v="1484" actId="1035"/>
          <ac:spMkLst>
            <pc:docMk/>
            <pc:sldMk cId="2079806783" sldId="604"/>
            <ac:spMk id="12" creationId="{BCF231BD-4142-49A5-91BA-84CA63165CD9}"/>
          </ac:spMkLst>
        </pc:spChg>
        <pc:spChg chg="add mod">
          <ac:chgData name="Siniša Vuksan" userId="3af124f9-b8e7-46e3-9422-21ae1d17ac0b" providerId="ADAL" clId="{49C7D360-4062-4855-9458-CAF45AF5770B}" dt="2022-01-05T08:34:27.145" v="1491" actId="20577"/>
          <ac:spMkLst>
            <pc:docMk/>
            <pc:sldMk cId="2079806783" sldId="604"/>
            <ac:spMk id="13" creationId="{9F625AEA-7FE0-46D2-8775-5413EB55C7BE}"/>
          </ac:spMkLst>
        </pc:spChg>
        <pc:picChg chg="mod">
          <ac:chgData name="Siniša Vuksan" userId="3af124f9-b8e7-46e3-9422-21ae1d17ac0b" providerId="ADAL" clId="{49C7D360-4062-4855-9458-CAF45AF5770B}" dt="2022-01-05T08:32:17.446" v="1431" actId="14100"/>
          <ac:picMkLst>
            <pc:docMk/>
            <pc:sldMk cId="2079806783" sldId="604"/>
            <ac:picMk id="2" creationId="{B69E1C10-ACFD-49C4-B019-6B92ED78F85E}"/>
          </ac:picMkLst>
        </pc:picChg>
      </pc:sldChg>
      <pc:sldChg chg="modSp add mod ord modAnim">
        <pc:chgData name="Siniša Vuksan" userId="3af124f9-b8e7-46e3-9422-21ae1d17ac0b" providerId="ADAL" clId="{49C7D360-4062-4855-9458-CAF45AF5770B}" dt="2022-01-05T08:38:16.178" v="1645"/>
        <pc:sldMkLst>
          <pc:docMk/>
          <pc:sldMk cId="1793765505" sldId="606"/>
        </pc:sldMkLst>
        <pc:spChg chg="mod">
          <ac:chgData name="Siniša Vuksan" userId="3af124f9-b8e7-46e3-9422-21ae1d17ac0b" providerId="ADAL" clId="{49C7D360-4062-4855-9458-CAF45AF5770B}" dt="2022-01-05T08:37:45.676" v="1641" actId="14100"/>
          <ac:spMkLst>
            <pc:docMk/>
            <pc:sldMk cId="1793765505" sldId="606"/>
            <ac:spMk id="8" creationId="{0B78B5F3-270E-478E-B825-698AC08AC61B}"/>
          </ac:spMkLst>
        </pc:spChg>
        <pc:spChg chg="mod">
          <ac:chgData name="Siniša Vuksan" userId="3af124f9-b8e7-46e3-9422-21ae1d17ac0b" providerId="ADAL" clId="{49C7D360-4062-4855-9458-CAF45AF5770B}" dt="2022-01-05T08:38:11.171" v="1643" actId="20577"/>
          <ac:spMkLst>
            <pc:docMk/>
            <pc:sldMk cId="1793765505" sldId="606"/>
            <ac:spMk id="9" creationId="{614402CE-822A-442C-B83E-CA1290C43850}"/>
          </ac:spMkLst>
        </pc:spChg>
        <pc:picChg chg="mod">
          <ac:chgData name="Siniša Vuksan" userId="3af124f9-b8e7-46e3-9422-21ae1d17ac0b" providerId="ADAL" clId="{49C7D360-4062-4855-9458-CAF45AF5770B}" dt="2022-01-05T08:36:23.091" v="1499" actId="1076"/>
          <ac:picMkLst>
            <pc:docMk/>
            <pc:sldMk cId="1793765505" sldId="606"/>
            <ac:picMk id="3" creationId="{BCB9096C-827C-46AD-8C82-3D6A7B52E63D}"/>
          </ac:picMkLst>
        </pc:picChg>
        <pc:picChg chg="mod">
          <ac:chgData name="Siniša Vuksan" userId="3af124f9-b8e7-46e3-9422-21ae1d17ac0b" providerId="ADAL" clId="{49C7D360-4062-4855-9458-CAF45AF5770B}" dt="2022-01-05T08:35:12.255" v="1496" actId="14826"/>
          <ac:picMkLst>
            <pc:docMk/>
            <pc:sldMk cId="1793765505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2:31:50.457" v="4413" actId="20577"/>
        <pc:sldMkLst>
          <pc:docMk/>
          <pc:sldMk cId="1517144036" sldId="607"/>
        </pc:sldMkLst>
        <pc:spChg chg="mod">
          <ac:chgData name="Siniša Vuksan" userId="3af124f9-b8e7-46e3-9422-21ae1d17ac0b" providerId="ADAL" clId="{49C7D360-4062-4855-9458-CAF45AF5770B}" dt="2022-01-05T11:24:49.267" v="1789" actId="14100"/>
          <ac:spMkLst>
            <pc:docMk/>
            <pc:sldMk cId="1517144036" sldId="607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08:43:57.902" v="1694" actId="20577"/>
          <ac:spMkLst>
            <pc:docMk/>
            <pc:sldMk cId="1517144036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49C7D360-4062-4855-9458-CAF45AF5770B}" dt="2022-01-05T12:31:50.457" v="4413" actId="20577"/>
          <ac:spMkLst>
            <pc:docMk/>
            <pc:sldMk cId="1517144036" sldId="607"/>
            <ac:spMk id="8" creationId="{522F3C24-6FB9-4D03-BBDB-7E1B9B1E0BDC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3" creationId="{6EDF74B3-ADA3-4BBC-A2FB-B13FB8E21A55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4" creationId="{D9B31CD7-6ACD-44AC-AA7E-8199B6742262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5" creationId="{C1A7ADFA-4404-4D69-A159-A90B371D734C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6" creationId="{35DA8EA8-C5F8-40E1-A012-B01BB606ABD8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7" creationId="{76C70A27-4AFD-45C1-88BC-A6665D356969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8" creationId="{6453641E-5E45-4F73-B530-EBBB9163AC58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9" creationId="{16C430CC-BD2A-4559-BB1C-51E17E40E192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0" creationId="{32D623AD-7DF4-4AB8-A3B2-35D406F2E9D3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1" creationId="{26484515-7996-4C7E-8553-F6BCCE66E60D}"/>
          </ac:spMkLst>
        </pc:spChg>
        <pc:spChg chg="del">
          <ac:chgData name="Siniša Vuksan" userId="3af124f9-b8e7-46e3-9422-21ae1d17ac0b" providerId="ADAL" clId="{49C7D360-4062-4855-9458-CAF45AF5770B}" dt="2022-01-05T08:43:52.993" v="1691" actId="478"/>
          <ac:spMkLst>
            <pc:docMk/>
            <pc:sldMk cId="1517144036" sldId="607"/>
            <ac:spMk id="22" creationId="{C3B8ECB3-F906-422C-B782-0E9AACFC1A2F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3" creationId="{3F18CF57-68D0-422F-9BF8-39B3A7412ED7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4" creationId="{09F2BE5B-FF16-4D95-83B0-AD4E18E56491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5" creationId="{09463B8C-4A00-4CE9-82C0-7F9ABBD0FE0D}"/>
          </ac:spMkLst>
        </pc:spChg>
        <pc:spChg chg="del">
          <ac:chgData name="Siniša Vuksan" userId="3af124f9-b8e7-46e3-9422-21ae1d17ac0b" providerId="ADAL" clId="{49C7D360-4062-4855-9458-CAF45AF5770B}" dt="2022-01-05T08:43:51.243" v="1690" actId="478"/>
          <ac:spMkLst>
            <pc:docMk/>
            <pc:sldMk cId="1517144036" sldId="607"/>
            <ac:spMk id="26" creationId="{51D868FD-6781-40B9-9F5F-6C2C2A07C3B0}"/>
          </ac:spMkLst>
        </pc:spChg>
        <pc:spChg chg="del">
          <ac:chgData name="Siniša Vuksan" userId="3af124f9-b8e7-46e3-9422-21ae1d17ac0b" providerId="ADAL" clId="{49C7D360-4062-4855-9458-CAF45AF5770B}" dt="2022-01-05T08:43:47.474" v="1688" actId="478"/>
          <ac:spMkLst>
            <pc:docMk/>
            <pc:sldMk cId="1517144036" sldId="607"/>
            <ac:spMk id="27" creationId="{56A78301-DD9C-4296-833B-E01C1AF68502}"/>
          </ac:spMkLst>
        </pc:spChg>
        <pc:spChg chg="del">
          <ac:chgData name="Siniša Vuksan" userId="3af124f9-b8e7-46e3-9422-21ae1d17ac0b" providerId="ADAL" clId="{49C7D360-4062-4855-9458-CAF45AF5770B}" dt="2022-01-05T08:43:49.833" v="1689" actId="478"/>
          <ac:spMkLst>
            <pc:docMk/>
            <pc:sldMk cId="1517144036" sldId="607"/>
            <ac:spMk id="28" creationId="{6BB9A2AA-8751-47AB-9394-6B813C9D82D4}"/>
          </ac:spMkLst>
        </pc:spChg>
        <pc:picChg chg="mod">
          <ac:chgData name="Siniša Vuksan" userId="3af124f9-b8e7-46e3-9422-21ae1d17ac0b" providerId="ADAL" clId="{49C7D360-4062-4855-9458-CAF45AF5770B}" dt="2022-01-05T11:24:11.922" v="1704" actId="1076"/>
          <ac:picMkLst>
            <pc:docMk/>
            <pc:sldMk cId="1517144036" sldId="607"/>
            <ac:picMk id="2" creationId="{79AB126F-5218-4223-8FB3-6BD5D18FF2B3}"/>
          </ac:picMkLst>
        </pc:picChg>
        <pc:picChg chg="mod">
          <ac:chgData name="Siniša Vuksan" userId="3af124f9-b8e7-46e3-9422-21ae1d17ac0b" providerId="ADAL" clId="{49C7D360-4062-4855-9458-CAF45AF5770B}" dt="2022-01-05T11:22:57.558" v="1697" actId="14826"/>
          <ac:picMkLst>
            <pc:docMk/>
            <pc:sldMk cId="1517144036" sldId="60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1:32:43.767" v="2331"/>
        <pc:sldMkLst>
          <pc:docMk/>
          <pc:sldMk cId="110929615" sldId="608"/>
        </pc:sldMkLst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5" creationId="{5F3E3B94-F000-48ED-8245-DA680A4B6E98}"/>
          </ac:spMkLst>
        </pc:spChg>
        <pc:spChg chg="add mod">
          <ac:chgData name="Siniša Vuksan" userId="3af124f9-b8e7-46e3-9422-21ae1d17ac0b" providerId="ADAL" clId="{49C7D360-4062-4855-9458-CAF45AF5770B}" dt="2022-01-05T11:32:06.698" v="2306" actId="20577"/>
          <ac:spMkLst>
            <pc:docMk/>
            <pc:sldMk cId="110929615" sldId="608"/>
            <ac:spMk id="5" creationId="{B4F48266-6871-44F7-95F8-299E3E608ECE}"/>
          </ac:spMkLst>
        </pc:spChg>
        <pc:spChg chg="mod">
          <ac:chgData name="Siniša Vuksan" userId="3af124f9-b8e7-46e3-9422-21ae1d17ac0b" providerId="ADAL" clId="{49C7D360-4062-4855-9458-CAF45AF5770B}" dt="2022-01-05T11:26:07.885" v="1860" actId="20577"/>
          <ac:spMkLst>
            <pc:docMk/>
            <pc:sldMk cId="110929615" sldId="608"/>
            <ac:spMk id="6" creationId="{010AB125-9086-4261-98B4-FC5A0801347C}"/>
          </ac:spMkLst>
        </pc:spChg>
        <pc:spChg chg="add mod">
          <ac:chgData name="Siniša Vuksan" userId="3af124f9-b8e7-46e3-9422-21ae1d17ac0b" providerId="ADAL" clId="{49C7D360-4062-4855-9458-CAF45AF5770B}" dt="2022-01-05T11:32:14.249" v="2310" actId="1036"/>
          <ac:spMkLst>
            <pc:docMk/>
            <pc:sldMk cId="110929615" sldId="608"/>
            <ac:spMk id="7" creationId="{E4B985F1-36FD-4E7C-961A-BB6ED32976E8}"/>
          </ac:spMkLst>
        </pc:spChg>
        <pc:spChg chg="add mod">
          <ac:chgData name="Siniša Vuksan" userId="3af124f9-b8e7-46e3-9422-21ae1d17ac0b" providerId="ADAL" clId="{49C7D360-4062-4855-9458-CAF45AF5770B}" dt="2022-01-05T11:32:21.013" v="2316" actId="20577"/>
          <ac:spMkLst>
            <pc:docMk/>
            <pc:sldMk cId="110929615" sldId="608"/>
            <ac:spMk id="8" creationId="{0089E674-24D6-4758-9541-CA3D53328069}"/>
          </ac:spMkLst>
        </pc:spChg>
        <pc:spChg chg="add mod">
          <ac:chgData name="Siniša Vuksan" userId="3af124f9-b8e7-46e3-9422-21ae1d17ac0b" providerId="ADAL" clId="{49C7D360-4062-4855-9458-CAF45AF5770B}" dt="2022-01-05T11:32:29.671" v="2322" actId="1035"/>
          <ac:spMkLst>
            <pc:docMk/>
            <pc:sldMk cId="110929615" sldId="608"/>
            <ac:spMk id="9" creationId="{97318E50-E09F-405E-8914-CD89BC77FA52}"/>
          </ac:spMkLst>
        </pc:spChg>
        <pc:spChg chg="add mod">
          <ac:chgData name="Siniša Vuksan" userId="3af124f9-b8e7-46e3-9422-21ae1d17ac0b" providerId="ADAL" clId="{49C7D360-4062-4855-9458-CAF45AF5770B}" dt="2022-01-05T11:32:35.316" v="2327" actId="1035"/>
          <ac:spMkLst>
            <pc:docMk/>
            <pc:sldMk cId="110929615" sldId="608"/>
            <ac:spMk id="10" creationId="{A7C86D92-146A-437B-9531-1178A79669E2}"/>
          </ac:spMkLst>
        </pc:spChg>
        <pc:spChg chg="add mod">
          <ac:chgData name="Siniša Vuksan" userId="3af124f9-b8e7-46e3-9422-21ae1d17ac0b" providerId="ADAL" clId="{49C7D360-4062-4855-9458-CAF45AF5770B}" dt="2022-01-05T11:32:39.469" v="2329" actId="1076"/>
          <ac:spMkLst>
            <pc:docMk/>
            <pc:sldMk cId="110929615" sldId="608"/>
            <ac:spMk id="11" creationId="{83B9E06F-DD0B-46FE-97FF-EFD72ABBF932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1" creationId="{D1145F7B-E2FD-42D9-95F1-F30EAB3CADF0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2" creationId="{D89DD185-2DA3-440E-A89B-7119390951C9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3" creationId="{0F2AC193-B364-4983-BBB7-0756C93F46FE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4" creationId="{0E4E533C-5841-4B64-8925-0EAEC0D807CF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5" creationId="{03728A50-5098-44D7-9251-4B3F06438854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6" creationId="{38F7ABBB-954D-45C4-805B-581098DC85F8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7" creationId="{0E0C5EB8-1600-4925-9EA7-73E23F75F309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8" creationId="{B77E0120-6893-4F6C-9CE5-DBA6A45592DB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9" creationId="{C0CEADB2-456E-4D2B-A72D-F2172C736F57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20" creationId="{B2F15958-BBC6-4A37-B0C6-8884E1D6C178}"/>
          </ac:spMkLst>
        </pc:spChg>
        <pc:picChg chg="mod">
          <ac:chgData name="Siniša Vuksan" userId="3af124f9-b8e7-46e3-9422-21ae1d17ac0b" providerId="ADAL" clId="{49C7D360-4062-4855-9458-CAF45AF5770B}" dt="2022-01-05T11:25:47.316" v="1798" actId="1076"/>
          <ac:picMkLst>
            <pc:docMk/>
            <pc:sldMk cId="110929615" sldId="608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1:23:07.857" v="1698" actId="14826"/>
          <ac:picMkLst>
            <pc:docMk/>
            <pc:sldMk cId="110929615" sldId="608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2:03:24.916" v="2903" actId="20577"/>
        <pc:sldMkLst>
          <pc:docMk/>
          <pc:sldMk cId="717399754" sldId="610"/>
        </pc:sldMkLst>
        <pc:spChg chg="mod">
          <ac:chgData name="Siniša Vuksan" userId="3af124f9-b8e7-46e3-9422-21ae1d17ac0b" providerId="ADAL" clId="{49C7D360-4062-4855-9458-CAF45AF5770B}" dt="2022-01-05T11:53:47.231" v="2669" actId="1076"/>
          <ac:spMkLst>
            <pc:docMk/>
            <pc:sldMk cId="717399754" sldId="610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11:48:55.446" v="2450" actId="20577"/>
          <ac:spMkLst>
            <pc:docMk/>
            <pc:sldMk cId="717399754" sldId="610"/>
            <ac:spMk id="7" creationId="{0256D9EB-C20B-45FA-9F3D-124012366C9E}"/>
          </ac:spMkLst>
        </pc:spChg>
        <pc:spChg chg="del">
          <ac:chgData name="Siniša Vuksan" userId="3af124f9-b8e7-46e3-9422-21ae1d17ac0b" providerId="ADAL" clId="{49C7D360-4062-4855-9458-CAF45AF5770B}" dt="2022-01-05T11:48:59.821" v="2451" actId="478"/>
          <ac:spMkLst>
            <pc:docMk/>
            <pc:sldMk cId="717399754" sldId="610"/>
            <ac:spMk id="8" creationId="{27B512CA-38A7-4CF0-9CC0-B3317A2F669E}"/>
          </ac:spMkLst>
        </pc:spChg>
        <pc:spChg chg="del">
          <ac:chgData name="Siniša Vuksan" userId="3af124f9-b8e7-46e3-9422-21ae1d17ac0b" providerId="ADAL" clId="{49C7D360-4062-4855-9458-CAF45AF5770B}" dt="2022-01-05T11:48:59.821" v="2451" actId="478"/>
          <ac:spMkLst>
            <pc:docMk/>
            <pc:sldMk cId="717399754" sldId="610"/>
            <ac:spMk id="9" creationId="{FAB25426-F6EA-4E07-8ED6-DBBD906F7177}"/>
          </ac:spMkLst>
        </pc:spChg>
        <pc:spChg chg="del">
          <ac:chgData name="Siniša Vuksan" userId="3af124f9-b8e7-46e3-9422-21ae1d17ac0b" providerId="ADAL" clId="{49C7D360-4062-4855-9458-CAF45AF5770B}" dt="2022-01-05T11:48:59.821" v="2451" actId="478"/>
          <ac:spMkLst>
            <pc:docMk/>
            <pc:sldMk cId="717399754" sldId="610"/>
            <ac:spMk id="10" creationId="{F4E474B3-CA78-44A5-93E5-8FA992BA1D61}"/>
          </ac:spMkLst>
        </pc:spChg>
        <pc:spChg chg="mod">
          <ac:chgData name="Siniša Vuksan" userId="3af124f9-b8e7-46e3-9422-21ae1d17ac0b" providerId="ADAL" clId="{49C7D360-4062-4855-9458-CAF45AF5770B}" dt="2022-01-05T11:55:27.385" v="2781" actId="14100"/>
          <ac:spMkLst>
            <pc:docMk/>
            <pc:sldMk cId="717399754" sldId="610"/>
            <ac:spMk id="12" creationId="{1E282D2B-B7D4-4B9A-B54F-28EDD63616BA}"/>
          </ac:spMkLst>
        </pc:spChg>
        <pc:spChg chg="add del mod">
          <ac:chgData name="Siniša Vuksan" userId="3af124f9-b8e7-46e3-9422-21ae1d17ac0b" providerId="ADAL" clId="{49C7D360-4062-4855-9458-CAF45AF5770B}" dt="2022-01-05T11:53:35.964" v="2666" actId="478"/>
          <ac:spMkLst>
            <pc:docMk/>
            <pc:sldMk cId="717399754" sldId="610"/>
            <ac:spMk id="13" creationId="{BE52BF88-43BA-416A-B396-D34A81FE6E7F}"/>
          </ac:spMkLst>
        </pc:spChg>
        <pc:spChg chg="add mod">
          <ac:chgData name="Siniša Vuksan" userId="3af124f9-b8e7-46e3-9422-21ae1d17ac0b" providerId="ADAL" clId="{49C7D360-4062-4855-9458-CAF45AF5770B}" dt="2022-01-05T11:55:55.353" v="2794" actId="1037"/>
          <ac:spMkLst>
            <pc:docMk/>
            <pc:sldMk cId="717399754" sldId="610"/>
            <ac:spMk id="14" creationId="{4EDD5A8E-3F9B-4D76-8370-DC2F3B06FF6D}"/>
          </ac:spMkLst>
        </pc:spChg>
        <pc:spChg chg="add mod">
          <ac:chgData name="Siniša Vuksan" userId="3af124f9-b8e7-46e3-9422-21ae1d17ac0b" providerId="ADAL" clId="{49C7D360-4062-4855-9458-CAF45AF5770B}" dt="2022-01-05T11:56:07.664" v="2797" actId="20577"/>
          <ac:spMkLst>
            <pc:docMk/>
            <pc:sldMk cId="717399754" sldId="610"/>
            <ac:spMk id="15" creationId="{12609E11-6B0E-499D-AA53-BAAD0DDBDE02}"/>
          </ac:spMkLst>
        </pc:spChg>
        <pc:spChg chg="add mod">
          <ac:chgData name="Siniša Vuksan" userId="3af124f9-b8e7-46e3-9422-21ae1d17ac0b" providerId="ADAL" clId="{49C7D360-4062-4855-9458-CAF45AF5770B}" dt="2022-01-05T11:56:19.149" v="2800" actId="1076"/>
          <ac:spMkLst>
            <pc:docMk/>
            <pc:sldMk cId="717399754" sldId="610"/>
            <ac:spMk id="16" creationId="{2845267B-3B1C-4926-BC7F-29C308FD8CEE}"/>
          </ac:spMkLst>
        </pc:spChg>
        <pc:spChg chg="add mod">
          <ac:chgData name="Siniša Vuksan" userId="3af124f9-b8e7-46e3-9422-21ae1d17ac0b" providerId="ADAL" clId="{49C7D360-4062-4855-9458-CAF45AF5770B}" dt="2022-01-05T11:56:30.107" v="2806" actId="1036"/>
          <ac:spMkLst>
            <pc:docMk/>
            <pc:sldMk cId="717399754" sldId="610"/>
            <ac:spMk id="17" creationId="{FFC894DB-24E7-4463-80C3-1B640865AD47}"/>
          </ac:spMkLst>
        </pc:spChg>
        <pc:spChg chg="add mod">
          <ac:chgData name="Siniša Vuksan" userId="3af124f9-b8e7-46e3-9422-21ae1d17ac0b" providerId="ADAL" clId="{49C7D360-4062-4855-9458-CAF45AF5770B}" dt="2022-01-05T11:56:42.244" v="2809" actId="1076"/>
          <ac:spMkLst>
            <pc:docMk/>
            <pc:sldMk cId="717399754" sldId="610"/>
            <ac:spMk id="18" creationId="{E85F89CC-459D-4CB8-95B2-F4CFC7C67747}"/>
          </ac:spMkLst>
        </pc:spChg>
        <pc:spChg chg="add mod">
          <ac:chgData name="Siniša Vuksan" userId="3af124f9-b8e7-46e3-9422-21ae1d17ac0b" providerId="ADAL" clId="{49C7D360-4062-4855-9458-CAF45AF5770B}" dt="2022-01-05T11:56:51.137" v="2812" actId="1076"/>
          <ac:spMkLst>
            <pc:docMk/>
            <pc:sldMk cId="717399754" sldId="610"/>
            <ac:spMk id="19" creationId="{49597269-BCF4-46AB-97FD-6D4633F08F68}"/>
          </ac:spMkLst>
        </pc:spChg>
        <pc:spChg chg="add mod">
          <ac:chgData name="Siniša Vuksan" userId="3af124f9-b8e7-46e3-9422-21ae1d17ac0b" providerId="ADAL" clId="{49C7D360-4062-4855-9458-CAF45AF5770B}" dt="2022-01-05T11:56:59.881" v="2815" actId="1076"/>
          <ac:spMkLst>
            <pc:docMk/>
            <pc:sldMk cId="717399754" sldId="610"/>
            <ac:spMk id="20" creationId="{0946B359-878C-4729-9B51-70AA1445589A}"/>
          </ac:spMkLst>
        </pc:spChg>
        <pc:spChg chg="add mod">
          <ac:chgData name="Siniša Vuksan" userId="3af124f9-b8e7-46e3-9422-21ae1d17ac0b" providerId="ADAL" clId="{49C7D360-4062-4855-9458-CAF45AF5770B}" dt="2022-01-05T12:03:24.916" v="2903" actId="20577"/>
          <ac:spMkLst>
            <pc:docMk/>
            <pc:sldMk cId="717399754" sldId="610"/>
            <ac:spMk id="21" creationId="{A1ADB3E1-EBFC-461D-B27B-650C59BE9187}"/>
          </ac:spMkLst>
        </pc:spChg>
        <pc:picChg chg="mod">
          <ac:chgData name="Siniša Vuksan" userId="3af124f9-b8e7-46e3-9422-21ae1d17ac0b" providerId="ADAL" clId="{49C7D360-4062-4855-9458-CAF45AF5770B}" dt="2022-01-05T11:53:38.410" v="2667" actId="1076"/>
          <ac:picMkLst>
            <pc:docMk/>
            <pc:sldMk cId="717399754" sldId="610"/>
            <ac:picMk id="2" creationId="{79AB126F-5218-4223-8FB3-6BD5D18FF2B3}"/>
          </ac:picMkLst>
        </pc:picChg>
        <pc:picChg chg="mod">
          <ac:chgData name="Siniša Vuksan" userId="3af124f9-b8e7-46e3-9422-21ae1d17ac0b" providerId="ADAL" clId="{49C7D360-4062-4855-9458-CAF45AF5770B}" dt="2022-01-05T11:49:29.841" v="2454" actId="14826"/>
          <ac:picMkLst>
            <pc:docMk/>
            <pc:sldMk cId="717399754" sldId="610"/>
            <ac:picMk id="4" creationId="{1B2619D9-4F98-4A11-8FFE-57C7EB1F529A}"/>
          </ac:picMkLst>
        </pc:picChg>
        <pc:picChg chg="mod">
          <ac:chgData name="Siniša Vuksan" userId="3af124f9-b8e7-46e3-9422-21ae1d17ac0b" providerId="ADAL" clId="{49C7D360-4062-4855-9458-CAF45AF5770B}" dt="2022-01-05T11:53:41.137" v="2668" actId="1076"/>
          <ac:picMkLst>
            <pc:docMk/>
            <pc:sldMk cId="717399754" sldId="610"/>
            <ac:picMk id="11" creationId="{64F999AA-81C2-4B18-8410-01ECF608E069}"/>
          </ac:picMkLst>
        </pc:picChg>
      </pc:sldChg>
      <pc:sldChg chg="delSp modSp add mod ord delAnim modAnim">
        <pc:chgData name="Siniša Vuksan" userId="3af124f9-b8e7-46e3-9422-21ae1d17ac0b" providerId="ADAL" clId="{49C7D360-4062-4855-9458-CAF45AF5770B}" dt="2022-01-05T12:08:30.027" v="3041" actId="20577"/>
        <pc:sldMkLst>
          <pc:docMk/>
          <pc:sldMk cId="2739414956" sldId="611"/>
        </pc:sldMkLst>
        <pc:spChg chg="del">
          <ac:chgData name="Siniša Vuksan" userId="3af124f9-b8e7-46e3-9422-21ae1d17ac0b" providerId="ADAL" clId="{49C7D360-4062-4855-9458-CAF45AF5770B}" dt="2022-01-05T12:06:31.226" v="2907" actId="478"/>
          <ac:spMkLst>
            <pc:docMk/>
            <pc:sldMk cId="2739414956" sldId="611"/>
            <ac:spMk id="5" creationId="{B4F48266-6871-44F7-95F8-299E3E608ECE}"/>
          </ac:spMkLst>
        </pc:spChg>
        <pc:spChg chg="mod">
          <ac:chgData name="Siniša Vuksan" userId="3af124f9-b8e7-46e3-9422-21ae1d17ac0b" providerId="ADAL" clId="{49C7D360-4062-4855-9458-CAF45AF5770B}" dt="2022-01-05T12:08:30.027" v="3041" actId="20577"/>
          <ac:spMkLst>
            <pc:docMk/>
            <pc:sldMk cId="2739414956" sldId="611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7" creationId="{E4B985F1-36FD-4E7C-961A-BB6ED32976E8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8" creationId="{0089E674-24D6-4758-9541-CA3D53328069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9" creationId="{97318E50-E09F-405E-8914-CD89BC77FA52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10" creationId="{A7C86D92-146A-437B-9531-1178A79669E2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11" creationId="{83B9E06F-DD0B-46FE-97FF-EFD72ABBF932}"/>
          </ac:spMkLst>
        </pc:spChg>
        <pc:picChg chg="mod">
          <ac:chgData name="Siniša Vuksan" userId="3af124f9-b8e7-46e3-9422-21ae1d17ac0b" providerId="ADAL" clId="{49C7D360-4062-4855-9458-CAF45AF5770B}" dt="2022-01-05T12:06:52.382" v="2911" actId="1076"/>
          <ac:picMkLst>
            <pc:docMk/>
            <pc:sldMk cId="2739414956" sldId="611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2:06:23.654" v="2905" actId="14826"/>
          <ac:picMkLst>
            <pc:docMk/>
            <pc:sldMk cId="2739414956" sldId="611"/>
            <ac:picMk id="4" creationId="{1B2619D9-4F98-4A11-8FFE-57C7EB1F529A}"/>
          </ac:picMkLst>
        </pc:picChg>
      </pc:sldChg>
      <pc:sldChg chg="delSp modSp add mod delAnim">
        <pc:chgData name="Siniša Vuksan" userId="3af124f9-b8e7-46e3-9422-21ae1d17ac0b" providerId="ADAL" clId="{49C7D360-4062-4855-9458-CAF45AF5770B}" dt="2022-01-05T12:17:59.807" v="3835" actId="14100"/>
        <pc:sldMkLst>
          <pc:docMk/>
          <pc:sldMk cId="1346874963" sldId="613"/>
        </pc:sldMkLst>
        <pc:spChg chg="del">
          <ac:chgData name="Siniša Vuksan" userId="3af124f9-b8e7-46e3-9422-21ae1d17ac0b" providerId="ADAL" clId="{49C7D360-4062-4855-9458-CAF45AF5770B}" dt="2022-01-05T12:17:55.278" v="3833" actId="478"/>
          <ac:spMkLst>
            <pc:docMk/>
            <pc:sldMk cId="1346874963" sldId="613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12:17:59.807" v="3835" actId="14100"/>
          <ac:picMkLst>
            <pc:docMk/>
            <pc:sldMk cId="1346874963" sldId="613"/>
            <ac:picMk id="2" creationId="{B69E1C10-ACFD-49C4-B019-6B92ED78F85E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2:24:28.676" v="4136"/>
        <pc:sldMkLst>
          <pc:docMk/>
          <pc:sldMk cId="1945623857" sldId="614"/>
        </pc:sldMkLst>
        <pc:spChg chg="mod">
          <ac:chgData name="Siniša Vuksan" userId="3af124f9-b8e7-46e3-9422-21ae1d17ac0b" providerId="ADAL" clId="{49C7D360-4062-4855-9458-CAF45AF5770B}" dt="2022-01-05T12:21:28.965" v="3986" actId="20577"/>
          <ac:spMkLst>
            <pc:docMk/>
            <pc:sldMk cId="1945623857" sldId="614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12:19:45.460" v="3837" actId="478"/>
          <ac:spMkLst>
            <pc:docMk/>
            <pc:sldMk cId="1945623857" sldId="614"/>
            <ac:spMk id="8" creationId="{522F3C24-6FB9-4D03-BBDB-7E1B9B1E0BDC}"/>
          </ac:spMkLst>
        </pc:spChg>
        <pc:spChg chg="add mod">
          <ac:chgData name="Siniša Vuksan" userId="3af124f9-b8e7-46e3-9422-21ae1d17ac0b" providerId="ADAL" clId="{49C7D360-4062-4855-9458-CAF45AF5770B}" dt="2022-01-05T12:24:26.723" v="4134" actId="1035"/>
          <ac:spMkLst>
            <pc:docMk/>
            <pc:sldMk cId="1945623857" sldId="614"/>
            <ac:spMk id="9" creationId="{590FBF8C-2CF6-4925-83B5-57FE4E46485B}"/>
          </ac:spMkLst>
        </pc:spChg>
        <pc:picChg chg="mod">
          <ac:chgData name="Siniša Vuksan" userId="3af124f9-b8e7-46e3-9422-21ae1d17ac0b" providerId="ADAL" clId="{49C7D360-4062-4855-9458-CAF45AF5770B}" dt="2022-01-05T12:20:41.820" v="3850" actId="1076"/>
          <ac:picMkLst>
            <pc:docMk/>
            <pc:sldMk cId="1945623857" sldId="614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49C7D360-4062-4855-9458-CAF45AF5770B}" dt="2022-01-05T12:23:27.057" v="4004" actId="1038"/>
          <ac:picMkLst>
            <pc:docMk/>
            <pc:sldMk cId="1945623857" sldId="614"/>
            <ac:picMk id="5" creationId="{7C1685A5-4E04-40CA-8590-EFA133D54D16}"/>
          </ac:picMkLst>
        </pc:picChg>
      </pc:sldChg>
      <pc:sldChg chg="delSp modSp add mod delAnim modAnim">
        <pc:chgData name="Siniša Vuksan" userId="3af124f9-b8e7-46e3-9422-21ae1d17ac0b" providerId="ADAL" clId="{49C7D360-4062-4855-9458-CAF45AF5770B}" dt="2022-01-05T12:30:39.335" v="4412" actId="14100"/>
        <pc:sldMkLst>
          <pc:docMk/>
          <pc:sldMk cId="3484856688" sldId="615"/>
        </pc:sldMkLst>
        <pc:spChg chg="del">
          <ac:chgData name="Siniša Vuksan" userId="3af124f9-b8e7-46e3-9422-21ae1d17ac0b" providerId="ADAL" clId="{49C7D360-4062-4855-9458-CAF45AF5770B}" dt="2022-01-05T12:30:34.911" v="4411" actId="478"/>
          <ac:spMkLst>
            <pc:docMk/>
            <pc:sldMk cId="3484856688" sldId="615"/>
            <ac:spMk id="5" creationId="{B4F48266-6871-44F7-95F8-299E3E608ECE}"/>
          </ac:spMkLst>
        </pc:spChg>
        <pc:spChg chg="mod">
          <ac:chgData name="Siniša Vuksan" userId="3af124f9-b8e7-46e3-9422-21ae1d17ac0b" providerId="ADAL" clId="{49C7D360-4062-4855-9458-CAF45AF5770B}" dt="2022-01-05T12:30:39.335" v="4412" actId="14100"/>
          <ac:spMkLst>
            <pc:docMk/>
            <pc:sldMk cId="3484856688" sldId="615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7" creationId="{E4B985F1-36FD-4E7C-961A-BB6ED32976E8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8" creationId="{0089E674-24D6-4758-9541-CA3D53328069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9" creationId="{97318E50-E09F-405E-8914-CD89BC77FA52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10" creationId="{A7C86D92-146A-437B-9531-1178A79669E2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11" creationId="{83B9E06F-DD0B-46FE-97FF-EFD72ABBF932}"/>
          </ac:spMkLst>
        </pc:spChg>
        <pc:picChg chg="mod">
          <ac:chgData name="Siniša Vuksan" userId="3af124f9-b8e7-46e3-9422-21ae1d17ac0b" providerId="ADAL" clId="{49C7D360-4062-4855-9458-CAF45AF5770B}" dt="2022-01-05T12:28:57.027" v="4303" actId="1076"/>
          <ac:picMkLst>
            <pc:docMk/>
            <pc:sldMk cId="3484856688" sldId="615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2:25:47.011" v="4142" actId="14826"/>
          <ac:picMkLst>
            <pc:docMk/>
            <pc:sldMk cId="3484856688" sldId="615"/>
            <ac:picMk id="4" creationId="{1B2619D9-4F98-4A11-8FFE-57C7EB1F529A}"/>
          </ac:picMkLst>
        </pc:picChg>
      </pc:sldChg>
      <pc:sldChg chg="delSp modSp add mod delAnim modAnim">
        <pc:chgData name="Siniša Vuksan" userId="3af124f9-b8e7-46e3-9422-21ae1d17ac0b" providerId="ADAL" clId="{49C7D360-4062-4855-9458-CAF45AF5770B}" dt="2022-01-05T12:33:23.971" v="4417"/>
        <pc:sldMkLst>
          <pc:docMk/>
          <pc:sldMk cId="499526314" sldId="616"/>
        </pc:sldMkLst>
        <pc:spChg chg="mod">
          <ac:chgData name="Siniša Vuksan" userId="3af124f9-b8e7-46e3-9422-21ae1d17ac0b" providerId="ADAL" clId="{49C7D360-4062-4855-9458-CAF45AF5770B}" dt="2022-01-05T12:28:04.436" v="4298" actId="14100"/>
          <ac:spMkLst>
            <pc:docMk/>
            <pc:sldMk cId="499526314" sldId="616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12:26:57.057" v="4162" actId="20577"/>
          <ac:spMkLst>
            <pc:docMk/>
            <pc:sldMk cId="499526314" sldId="616"/>
            <ac:spMk id="7" creationId="{BD27CF50-1D5A-4213-9C4D-0ED4E94F5CE1}"/>
          </ac:spMkLst>
        </pc:spChg>
        <pc:picChg chg="del">
          <ac:chgData name="Siniša Vuksan" userId="3af124f9-b8e7-46e3-9422-21ae1d17ac0b" providerId="ADAL" clId="{49C7D360-4062-4855-9458-CAF45AF5770B}" dt="2022-01-05T12:24:57.261" v="4140" actId="478"/>
          <ac:picMkLst>
            <pc:docMk/>
            <pc:sldMk cId="499526314" sldId="616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2:25:38.889" v="4141" actId="14826"/>
          <ac:picMkLst>
            <pc:docMk/>
            <pc:sldMk cId="499526314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49C7D360-4062-4855-9458-CAF45AF5770B}" dt="2022-01-05T12:27:42.200" v="4263" actId="14100"/>
          <ac:picMkLst>
            <pc:docMk/>
            <pc:sldMk cId="499526314" sldId="616"/>
            <ac:picMk id="16" creationId="{6FFE24D0-388A-4689-99F2-3E56360F9FD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2010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t>16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57888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resource/27153974" TargetMode="Externa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3077/666/201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e82cba87-2b2e-490d-8d91-fcebea2135e5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121669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5;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Tick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tock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19252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2;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>
                <a:ea typeface="Cambria" panose="02040503050406030204" pitchFamily="18" charset="0"/>
                <a:cs typeface="+mj-cs"/>
              </a:rPr>
              <a:t>I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don’t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think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I’ll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make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it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5"/>
            <a:ext cx="4836341" cy="685465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422031"/>
            <a:ext cx="7300037" cy="7044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Is this a fixed arrangement in the future?</a:t>
            </a:r>
            <a:r>
              <a:rPr lang="hr-HR" sz="2000" b="1" dirty="0"/>
              <a:t> </a:t>
            </a:r>
            <a:r>
              <a:rPr lang="en-US" sz="2000" b="1" dirty="0"/>
              <a:t>Write YES or NO.</a:t>
            </a:r>
            <a:br>
              <a:rPr lang="hr-HR" sz="2000" b="1" dirty="0"/>
            </a:br>
            <a:r>
              <a:rPr lang="hr-HR" sz="2000" i="1" dirty="0"/>
              <a:t>Je li riječ o unaprijed dogovorenoj radnji u budućnosti?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6739" y="1149699"/>
            <a:ext cx="6720400" cy="45564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4F48266-6871-44F7-95F8-299E3E608ECE}"/>
              </a:ext>
            </a:extLst>
          </p:cNvPr>
          <p:cNvSpPr txBox="1">
            <a:spLocks/>
          </p:cNvSpPr>
          <p:nvPr/>
        </p:nvSpPr>
        <p:spPr>
          <a:xfrm>
            <a:off x="9167446" y="2067599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YES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4B985F1-36FD-4E7C-961A-BB6ED32976E8}"/>
              </a:ext>
            </a:extLst>
          </p:cNvPr>
          <p:cNvSpPr txBox="1">
            <a:spLocks/>
          </p:cNvSpPr>
          <p:nvPr/>
        </p:nvSpPr>
        <p:spPr>
          <a:xfrm>
            <a:off x="6623539" y="2936310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YES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089E674-24D6-4758-9541-CA3D53328069}"/>
              </a:ext>
            </a:extLst>
          </p:cNvPr>
          <p:cNvSpPr txBox="1">
            <a:spLocks/>
          </p:cNvSpPr>
          <p:nvPr/>
        </p:nvSpPr>
        <p:spPr>
          <a:xfrm>
            <a:off x="9050400" y="3405661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NO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7318E50-E09F-405E-8914-CD89BC77FA52}"/>
              </a:ext>
            </a:extLst>
          </p:cNvPr>
          <p:cNvSpPr txBox="1">
            <a:spLocks/>
          </p:cNvSpPr>
          <p:nvPr/>
        </p:nvSpPr>
        <p:spPr>
          <a:xfrm>
            <a:off x="5334184" y="4284892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NO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7C86D92-146A-437B-9531-1178A79669E2}"/>
              </a:ext>
            </a:extLst>
          </p:cNvPr>
          <p:cNvSpPr txBox="1">
            <a:spLocks/>
          </p:cNvSpPr>
          <p:nvPr/>
        </p:nvSpPr>
        <p:spPr>
          <a:xfrm>
            <a:off x="8733876" y="4708554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NO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3B9E06F-DD0B-46FE-97FF-EFD72ABBF932}"/>
              </a:ext>
            </a:extLst>
          </p:cNvPr>
          <p:cNvSpPr txBox="1">
            <a:spLocks/>
          </p:cNvSpPr>
          <p:nvPr/>
        </p:nvSpPr>
        <p:spPr>
          <a:xfrm>
            <a:off x="10785416" y="5191068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11092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F1B0CA44-820C-447E-8CB5-434CF8E2CAF0}"/>
              </a:ext>
            </a:extLst>
          </p:cNvPr>
          <p:cNvSpPr txBox="1">
            <a:spLocks/>
          </p:cNvSpPr>
          <p:nvPr/>
        </p:nvSpPr>
        <p:spPr>
          <a:xfrm>
            <a:off x="9029010" y="2268416"/>
            <a:ext cx="3162990" cy="240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Rewrite this table into your notebook and then write down all of your obligations for the next week.</a:t>
            </a:r>
            <a:br>
              <a:rPr lang="hr-HR" sz="2000" b="1" dirty="0"/>
            </a:br>
            <a:r>
              <a:rPr lang="hr-HR" sz="2000" i="1" dirty="0"/>
              <a:t>Prepiši tablicu u svoju bilježnicu, a potom ju nadopuni svojim obvezama za sljedeći tjedan.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2777054-9A70-4493-BC1C-D698C47DEA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029011" cy="694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32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767"/>
            <a:ext cx="4851300" cy="6885408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238" y="1217454"/>
            <a:ext cx="7790503" cy="10820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126392" y="1144263"/>
            <a:ext cx="3999020" cy="14184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Use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present</a:t>
            </a:r>
            <a:r>
              <a:rPr lang="hr-HR" sz="2000" b="1" dirty="0"/>
              <a:t> </a:t>
            </a:r>
            <a:r>
              <a:rPr lang="hr-HR" sz="2000" b="1" dirty="0" err="1"/>
              <a:t>continuous</a:t>
            </a:r>
            <a:r>
              <a:rPr lang="hr-HR" sz="2000" b="1" dirty="0"/>
              <a:t> to talk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arrangements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Koristeći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continuous</a:t>
            </a:r>
            <a:r>
              <a:rPr lang="hr-HR" sz="2000" i="1" dirty="0"/>
              <a:t> pokušaj složiti nekoliko rečenica o svojim obvezama sljedeći tjedan.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64F999AA-81C2-4B18-8410-01ECF608E0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238" y="3062364"/>
            <a:ext cx="9407816" cy="27192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E282D2B-B7D4-4B9A-B54F-28EDD63616BA}"/>
              </a:ext>
            </a:extLst>
          </p:cNvPr>
          <p:cNvSpPr txBox="1">
            <a:spLocks/>
          </p:cNvSpPr>
          <p:nvPr/>
        </p:nvSpPr>
        <p:spPr>
          <a:xfrm>
            <a:off x="9810292" y="3429000"/>
            <a:ext cx="2281874" cy="4068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What are these people’s spontaneous decisions. Match.</a:t>
            </a:r>
            <a:br>
              <a:rPr lang="hr-HR" sz="1900" b="1" i="1" dirty="0"/>
            </a:br>
            <a:r>
              <a:rPr lang="hr-HR" sz="1900" i="1" dirty="0"/>
              <a:t>Koje su spontane odluke donijeli ljudi nakon izgovorenih rečenica? Spoji. </a:t>
            </a:r>
          </a:p>
          <a:p>
            <a:pPr marL="0" indent="0">
              <a:buNone/>
            </a:pPr>
            <a:endParaRPr lang="hr-HR" sz="1900" b="1" dirty="0">
              <a:solidFill>
                <a:srgbClr val="7030A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EDD5A8E-3F9B-4D76-8370-DC2F3B06FF6D}"/>
              </a:ext>
            </a:extLst>
          </p:cNvPr>
          <p:cNvSpPr txBox="1">
            <a:spLocks/>
          </p:cNvSpPr>
          <p:nvPr/>
        </p:nvSpPr>
        <p:spPr>
          <a:xfrm>
            <a:off x="5122984" y="3601752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2609E11-6B0E-499D-AA53-BAAD0DDBDE02}"/>
              </a:ext>
            </a:extLst>
          </p:cNvPr>
          <p:cNvSpPr txBox="1">
            <a:spLocks/>
          </p:cNvSpPr>
          <p:nvPr/>
        </p:nvSpPr>
        <p:spPr>
          <a:xfrm>
            <a:off x="5122984" y="4154008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2845267B-3B1C-4926-BC7F-29C308FD8CEE}"/>
              </a:ext>
            </a:extLst>
          </p:cNvPr>
          <p:cNvSpPr txBox="1">
            <a:spLocks/>
          </p:cNvSpPr>
          <p:nvPr/>
        </p:nvSpPr>
        <p:spPr>
          <a:xfrm>
            <a:off x="5122984" y="4706264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FFC894DB-24E7-4463-80C3-1B640865AD47}"/>
              </a:ext>
            </a:extLst>
          </p:cNvPr>
          <p:cNvSpPr txBox="1">
            <a:spLocks/>
          </p:cNvSpPr>
          <p:nvPr/>
        </p:nvSpPr>
        <p:spPr>
          <a:xfrm>
            <a:off x="5122984" y="5241042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E85F89CC-459D-4CB8-95B2-F4CFC7C67747}"/>
              </a:ext>
            </a:extLst>
          </p:cNvPr>
          <p:cNvSpPr txBox="1">
            <a:spLocks/>
          </p:cNvSpPr>
          <p:nvPr/>
        </p:nvSpPr>
        <p:spPr>
          <a:xfrm>
            <a:off x="5134708" y="3859271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9597269-BCF4-46AB-97FD-6D4633F08F68}"/>
              </a:ext>
            </a:extLst>
          </p:cNvPr>
          <p:cNvSpPr txBox="1">
            <a:spLocks/>
          </p:cNvSpPr>
          <p:nvPr/>
        </p:nvSpPr>
        <p:spPr>
          <a:xfrm>
            <a:off x="5134709" y="4948354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0946B359-878C-4729-9B51-70AA1445589A}"/>
              </a:ext>
            </a:extLst>
          </p:cNvPr>
          <p:cNvSpPr txBox="1">
            <a:spLocks/>
          </p:cNvSpPr>
          <p:nvPr/>
        </p:nvSpPr>
        <p:spPr>
          <a:xfrm>
            <a:off x="5134708" y="4423163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1ADB3E1-EBFC-461D-B27B-650C59BE9187}"/>
              </a:ext>
            </a:extLst>
          </p:cNvPr>
          <p:cNvSpPr txBox="1">
            <a:spLocks/>
          </p:cNvSpPr>
          <p:nvPr/>
        </p:nvSpPr>
        <p:spPr>
          <a:xfrm>
            <a:off x="4851300" y="5930891"/>
            <a:ext cx="7225676" cy="1418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You </a:t>
            </a:r>
            <a:r>
              <a:rPr lang="hr-HR" sz="2000" b="1" dirty="0" err="1"/>
              <a:t>can</a:t>
            </a:r>
            <a:r>
              <a:rPr lang="hr-HR" sz="2000" b="1" dirty="0"/>
              <a:t> do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activity</a:t>
            </a:r>
            <a:r>
              <a:rPr lang="hr-HR" sz="2000" b="1" dirty="0"/>
              <a:t> online. </a:t>
            </a:r>
            <a:br>
              <a:rPr lang="hr-HR" sz="2000" b="1" dirty="0"/>
            </a:br>
            <a:r>
              <a:rPr lang="hr-HR" sz="2000" i="1" dirty="0"/>
              <a:t>Ovu aktivnost možeš odraditi online. </a:t>
            </a:r>
            <a:r>
              <a:rPr lang="hr-HR" sz="2000" i="1" dirty="0">
                <a:hlinkClick r:id="rId5"/>
              </a:rPr>
              <a:t>https://wordwall.net/resource/27153974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71739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2" grpId="0" build="p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5" y="575"/>
            <a:ext cx="4828590" cy="685465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976338" y="1312985"/>
            <a:ext cx="2180438" cy="6153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that you are in a situation like</a:t>
            </a:r>
            <a:r>
              <a:rPr lang="hr-HR" sz="2000" b="1" dirty="0"/>
              <a:t> </a:t>
            </a:r>
            <a:r>
              <a:rPr lang="en-US" sz="2000" b="1" dirty="0"/>
              <a:t>this and you have to think fast. What</a:t>
            </a:r>
            <a:r>
              <a:rPr lang="hr-HR" sz="2000" b="1" dirty="0"/>
              <a:t> </a:t>
            </a:r>
            <a:r>
              <a:rPr lang="en-US" sz="2000" b="1" dirty="0"/>
              <a:t>will you say? Use the future simple.</a:t>
            </a:r>
            <a:br>
              <a:rPr lang="hr-HR" sz="2000" b="1" dirty="0"/>
            </a:br>
            <a:r>
              <a:rPr lang="hr-HR" sz="2000" i="1" dirty="0"/>
              <a:t>Zamisli da si se našao u navedenoj situaciji i moraš brzo reagirati. </a:t>
            </a:r>
            <a:br>
              <a:rPr lang="hr-HR" sz="2000" i="1" dirty="0"/>
            </a:br>
            <a:r>
              <a:rPr lang="hr-HR" sz="2000" i="1" dirty="0"/>
              <a:t>Što ćeš reći? </a:t>
            </a:r>
            <a:br>
              <a:rPr lang="hr-HR" sz="2000" i="1" dirty="0"/>
            </a:br>
            <a:r>
              <a:rPr lang="hr-HR" sz="2000" i="1" dirty="0"/>
              <a:t>Koristi future </a:t>
            </a:r>
            <a:r>
              <a:rPr lang="hr-HR" sz="2000" i="1" dirty="0" err="1"/>
              <a:t>simple</a:t>
            </a:r>
            <a:r>
              <a:rPr lang="hr-HR" sz="2000" i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2465" y="371892"/>
            <a:ext cx="4932858" cy="60640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941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75" y="-56337"/>
            <a:ext cx="4874341" cy="692378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1883" y="339969"/>
            <a:ext cx="7328142" cy="70924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Are you late but worth the wait? What type of a person are you? Circle the</a:t>
            </a:r>
            <a:r>
              <a:rPr lang="hr-HR" sz="2000" b="1" dirty="0"/>
              <a:t> </a:t>
            </a:r>
            <a:r>
              <a:rPr lang="en-US" sz="2000" b="1" dirty="0"/>
              <a:t>number in front of the statement that best describes you.</a:t>
            </a:r>
            <a:r>
              <a:rPr lang="hr-HR" sz="2000" b="1" dirty="0"/>
              <a:t> </a:t>
            </a:r>
            <a:r>
              <a:rPr lang="hr-HR" sz="2000" i="1" dirty="0"/>
              <a:t>Jesi li ti osoba koja uvijek kasni, ali je vrijedna čekanja? Kakav si tip osobe? Odaberi broj ispred izjava koje te najbolje opisuju.</a:t>
            </a:r>
            <a:br>
              <a:rPr lang="hr-HR" sz="2000" b="1" dirty="0"/>
            </a:br>
            <a:br>
              <a:rPr lang="hr-HR" sz="2000" b="1" dirty="0"/>
            </a:br>
            <a:r>
              <a:rPr lang="en-US" sz="2000" b="1" dirty="0"/>
              <a:t>1</a:t>
            </a:r>
            <a:r>
              <a:rPr lang="hr-HR" sz="2000" b="1" dirty="0"/>
              <a:t> </a:t>
            </a:r>
            <a:r>
              <a:rPr lang="en-US" sz="2000" b="1" dirty="0"/>
              <a:t>Everything has to be perfectly clean at home. (A)</a:t>
            </a:r>
            <a:br>
              <a:rPr lang="hr-HR" sz="2000" b="1" dirty="0"/>
            </a:br>
            <a:r>
              <a:rPr lang="hr-HR" sz="2000" i="1" dirty="0"/>
              <a:t>Kod tebe sve mora biti savršeno čisto. </a:t>
            </a:r>
            <a:br>
              <a:rPr lang="hr-HR" sz="2000" b="1" dirty="0"/>
            </a:br>
            <a:r>
              <a:rPr lang="en-US" sz="2000" b="1" dirty="0"/>
              <a:t>2</a:t>
            </a:r>
            <a:r>
              <a:rPr lang="hr-HR" sz="2000" b="1" dirty="0"/>
              <a:t> </a:t>
            </a:r>
            <a:r>
              <a:rPr lang="en-US" sz="2000" b="1" dirty="0"/>
              <a:t>You have to be dressed perfectly and neatly. (A)</a:t>
            </a:r>
            <a:br>
              <a:rPr lang="hr-HR" sz="2000" b="1" dirty="0"/>
            </a:br>
            <a:r>
              <a:rPr lang="hr-HR" sz="2000" i="1" dirty="0"/>
              <a:t>Moraš biti odjeven savršeno i uredno.</a:t>
            </a:r>
            <a:br>
              <a:rPr lang="hr-HR" sz="2000" b="1" dirty="0"/>
            </a:br>
            <a:r>
              <a:rPr lang="en-US" sz="2000" b="1" dirty="0"/>
              <a:t>3</a:t>
            </a:r>
            <a:r>
              <a:rPr lang="hr-HR" sz="2000" b="1" dirty="0"/>
              <a:t> </a:t>
            </a:r>
            <a:r>
              <a:rPr lang="en-US" sz="2000" b="1" dirty="0"/>
              <a:t>Your make up and/or hair have to be spotless. (A)</a:t>
            </a:r>
            <a:br>
              <a:rPr lang="hr-HR" sz="2000" b="1" dirty="0"/>
            </a:br>
            <a:r>
              <a:rPr lang="hr-HR" sz="2000" i="1" dirty="0"/>
              <a:t>Tvoja šminka i/ili frizura moraju biti besprijekorni.</a:t>
            </a:r>
            <a:br>
              <a:rPr lang="hr-HR" sz="2000" b="1" dirty="0"/>
            </a:br>
            <a:r>
              <a:rPr lang="en-US" sz="2000" b="1" dirty="0"/>
              <a:t>4</a:t>
            </a:r>
            <a:r>
              <a:rPr lang="hr-HR" sz="2000" b="1" dirty="0"/>
              <a:t> </a:t>
            </a:r>
            <a:r>
              <a:rPr lang="en-US" sz="2000" b="1" dirty="0"/>
              <a:t>You like being under pressure. (B)</a:t>
            </a:r>
            <a:br>
              <a:rPr lang="hr-HR" sz="2000" b="1" dirty="0"/>
            </a:br>
            <a:r>
              <a:rPr lang="hr-HR" sz="2000" i="1" dirty="0"/>
              <a:t>Voliš biti pod pritiskom.</a:t>
            </a:r>
            <a:br>
              <a:rPr lang="hr-HR" sz="2000" b="1" dirty="0"/>
            </a:br>
            <a:r>
              <a:rPr lang="en-US" sz="2000" b="1" dirty="0"/>
              <a:t>5</a:t>
            </a:r>
            <a:r>
              <a:rPr lang="hr-HR" sz="2000" b="1" dirty="0"/>
              <a:t> </a:t>
            </a:r>
            <a:r>
              <a:rPr lang="en-US" sz="2000" b="1" dirty="0"/>
              <a:t>You feel energetic and motivated under pressure. (B)</a:t>
            </a:r>
            <a:br>
              <a:rPr lang="hr-HR" sz="2000" b="1" dirty="0"/>
            </a:br>
            <a:r>
              <a:rPr lang="hr-HR" sz="2000" i="1" dirty="0"/>
              <a:t>Osjećaš se motivirano kad si pod pritiskom.</a:t>
            </a:r>
            <a:br>
              <a:rPr lang="hr-HR" sz="2000" b="1" dirty="0"/>
            </a:br>
            <a:r>
              <a:rPr lang="en-US" sz="2000" b="1" dirty="0"/>
              <a:t>6</a:t>
            </a:r>
            <a:r>
              <a:rPr lang="hr-HR" sz="2000" b="1" dirty="0"/>
              <a:t> </a:t>
            </a:r>
            <a:r>
              <a:rPr lang="en-US" sz="2000" b="1" dirty="0"/>
              <a:t>You like breaking rules. (C)</a:t>
            </a:r>
            <a:br>
              <a:rPr lang="hr-HR" sz="2000" b="1" dirty="0"/>
            </a:br>
            <a:r>
              <a:rPr lang="hr-HR" sz="2000" i="1" dirty="0"/>
              <a:t>Voliš kršiti pravila.</a:t>
            </a:r>
            <a:br>
              <a:rPr lang="hr-HR" sz="2000" b="1" dirty="0"/>
            </a:br>
            <a:r>
              <a:rPr lang="en-US" sz="2000" b="1" dirty="0"/>
              <a:t>7</a:t>
            </a:r>
            <a:r>
              <a:rPr lang="hr-HR" sz="2000" b="1" dirty="0"/>
              <a:t> </a:t>
            </a:r>
            <a:r>
              <a:rPr lang="en-US" sz="2000" b="1" dirty="0"/>
              <a:t>Social norms aren’t important to you. They're something to be ignored and</a:t>
            </a:r>
            <a:r>
              <a:rPr lang="hr-HR" sz="2000" b="1" dirty="0"/>
              <a:t> </a:t>
            </a:r>
            <a:r>
              <a:rPr lang="en-US" sz="2000" b="1" dirty="0"/>
              <a:t>broken. (C)</a:t>
            </a:r>
            <a:br>
              <a:rPr lang="hr-HR" sz="2000" b="1" dirty="0"/>
            </a:br>
            <a:r>
              <a:rPr lang="hr-HR" sz="2000" i="1" dirty="0"/>
              <a:t>Društvene norme ti nisu bitne. Treba ih ignorirati i kršiti.</a:t>
            </a:r>
            <a:br>
              <a:rPr lang="hr-HR" sz="2000" b="1" dirty="0"/>
            </a:br>
            <a:r>
              <a:rPr lang="en-US" sz="2000" b="1" dirty="0"/>
              <a:t>8</a:t>
            </a:r>
            <a:r>
              <a:rPr lang="hr-HR" sz="2000" b="1" dirty="0"/>
              <a:t> </a:t>
            </a:r>
            <a:r>
              <a:rPr lang="en-US" sz="2000" b="1" dirty="0"/>
              <a:t>You often find yourself daydreaming. (D)</a:t>
            </a:r>
            <a:br>
              <a:rPr lang="hr-HR" sz="2000" b="1" dirty="0"/>
            </a:br>
            <a:r>
              <a:rPr lang="hr-HR" sz="2000" i="1" dirty="0"/>
              <a:t>Često sanjariš.</a:t>
            </a:r>
            <a:br>
              <a:rPr lang="hr-HR" sz="2000" b="1" dirty="0"/>
            </a:br>
            <a:r>
              <a:rPr lang="en-US" sz="2000" b="1" dirty="0"/>
              <a:t>9</a:t>
            </a:r>
            <a:r>
              <a:rPr lang="hr-HR" sz="2000" b="1" dirty="0"/>
              <a:t> </a:t>
            </a:r>
            <a:r>
              <a:rPr lang="en-US" sz="2000" b="1" dirty="0"/>
              <a:t>You think that you can do 10 things in 20 minutes and take a nap in between. (D)</a:t>
            </a:r>
            <a:br>
              <a:rPr lang="hr-HR" sz="2000" b="1" dirty="0"/>
            </a:br>
            <a:r>
              <a:rPr lang="hr-HR" sz="2000" i="1" dirty="0"/>
              <a:t>Misliš da možeš napraviti 10 stvari u 20 minuta i još u međuvremenu odspavati. </a:t>
            </a:r>
          </a:p>
          <a:p>
            <a:pPr marL="0" indent="0">
              <a:buNone/>
            </a:pPr>
            <a:r>
              <a:rPr lang="en-US" sz="2000" b="1" dirty="0"/>
              <a:t>How many A’s, B’s, C’s and D’s do you have? Check in your book on</a:t>
            </a:r>
            <a:r>
              <a:rPr lang="hr-HR" sz="2000" b="1" dirty="0"/>
              <a:t> </a:t>
            </a:r>
            <a:r>
              <a:rPr lang="en-US" sz="2000" b="1" dirty="0"/>
              <a:t>page 79 are you A – perfectionist, B - crisis maker, C – </a:t>
            </a:r>
            <a:r>
              <a:rPr lang="en-US" sz="2000" b="1" dirty="0" err="1"/>
              <a:t>defier</a:t>
            </a:r>
            <a:r>
              <a:rPr lang="en-US" sz="2000" b="1" dirty="0"/>
              <a:t>, D – dreamer</a:t>
            </a:r>
            <a:r>
              <a:rPr lang="hr-HR" sz="2000" b="1" dirty="0"/>
              <a:t>. </a:t>
            </a:r>
            <a:r>
              <a:rPr lang="hr-HR" sz="2000" i="1" dirty="0"/>
              <a:t>Kojih odgovora imaš najviše? Otvori stranicu 79 svog udžbenika i saznaj!</a:t>
            </a:r>
          </a:p>
        </p:txBody>
      </p:sp>
    </p:spTree>
    <p:extLst>
      <p:ext uri="{BB962C8B-B14F-4D97-AF65-F5344CB8AC3E}">
        <p14:creationId xmlns:p14="http://schemas.microsoft.com/office/powerpoint/2010/main" val="162448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5" y="575"/>
            <a:ext cx="4828590" cy="685465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2464" y="198294"/>
            <a:ext cx="5659689" cy="646821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687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7942" y="2768"/>
            <a:ext cx="4835482" cy="685343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483" y="564381"/>
            <a:ext cx="5886008" cy="60748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152916" y="564381"/>
            <a:ext cx="6039084" cy="59190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Are these sentences possible?</a:t>
            </a:r>
            <a:r>
              <a:rPr lang="hr-HR" sz="2000" b="1" dirty="0"/>
              <a:t> </a:t>
            </a:r>
            <a:r>
              <a:rPr lang="en-US" sz="2000" b="1" dirty="0"/>
              <a:t>Why (not)? Explain below using either</a:t>
            </a:r>
            <a:r>
              <a:rPr lang="hr-HR" sz="2000" b="1" dirty="0"/>
              <a:t> </a:t>
            </a:r>
            <a:r>
              <a:rPr lang="en-US" sz="2000" b="1" dirty="0"/>
              <a:t>English or Croatian.</a:t>
            </a:r>
            <a:r>
              <a:rPr lang="hr-HR" sz="2000" b="1" dirty="0"/>
              <a:t> </a:t>
            </a:r>
            <a:r>
              <a:rPr lang="hr-HR" sz="2000" i="1" dirty="0"/>
              <a:t>Jesu li ove rečenice moguće. Objasni zašto jesu, tj. nisu. Možeš koristiti ili engleski ili hrvatski jezik prilikom objašnjavanja?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C1685A5-4E04-40CA-8590-EFA133D54D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0464" y="3684298"/>
            <a:ext cx="5606018" cy="29549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90FBF8C-2CF6-4925-83B5-57FE4E46485B}"/>
              </a:ext>
            </a:extLst>
          </p:cNvPr>
          <p:cNvSpPr txBox="1">
            <a:spLocks/>
          </p:cNvSpPr>
          <p:nvPr/>
        </p:nvSpPr>
        <p:spPr>
          <a:xfrm>
            <a:off x="6201511" y="2696307"/>
            <a:ext cx="6039084" cy="5311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are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doing</a:t>
            </a:r>
            <a:r>
              <a:rPr lang="hr-HR" sz="2000" b="1" dirty="0"/>
              <a:t> </a:t>
            </a:r>
            <a:r>
              <a:rPr lang="hr-HR" sz="2000" b="1" dirty="0" err="1"/>
              <a:t>tomorrow</a:t>
            </a:r>
            <a:r>
              <a:rPr lang="hr-HR" sz="2000" b="1" dirty="0"/>
              <a:t>? Talk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plans</a:t>
            </a:r>
            <a:r>
              <a:rPr lang="hr-HR" sz="2000" b="1" dirty="0"/>
              <a:t>. </a:t>
            </a:r>
            <a:r>
              <a:rPr lang="hr-HR" sz="2000" i="1" dirty="0"/>
              <a:t>Što sutra radiš? Osmisli nekoliko rečenica o svojim planovima za sutra.</a:t>
            </a:r>
          </a:p>
        </p:txBody>
      </p:sp>
    </p:spTree>
    <p:extLst>
      <p:ext uri="{BB962C8B-B14F-4D97-AF65-F5344CB8AC3E}">
        <p14:creationId xmlns:p14="http://schemas.microsoft.com/office/powerpoint/2010/main" val="194562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1"/>
            <a:ext cx="4834706" cy="68198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737" y="285664"/>
            <a:ext cx="7368263" cy="6861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are these people going to do? Write more than one sentence if possible.</a:t>
            </a:r>
            <a:r>
              <a:rPr lang="hr-HR" sz="2000" b="1" dirty="0"/>
              <a:t> </a:t>
            </a:r>
            <a:r>
              <a:rPr lang="hr-HR" sz="2000" i="1" dirty="0"/>
              <a:t>Prema fotografiji pokušaj odgonetnuti što osobe na fotografiji imaju u planu - što će učiniti. Pokušaj napisati više rečenica.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0"/>
            <a:ext cx="6926432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52765" y="1324708"/>
            <a:ext cx="8766773" cy="53352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9526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6810"/>
            <a:ext cx="4836341" cy="682218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088310" y="1477107"/>
            <a:ext cx="2068466" cy="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these descriptions of some teenagers.</a:t>
            </a:r>
            <a:r>
              <a:rPr lang="hr-HR" sz="2000" b="1" dirty="0"/>
              <a:t> </a:t>
            </a:r>
            <a:r>
              <a:rPr lang="en-US" sz="2000" b="1" dirty="0"/>
              <a:t>Try to predict what they are going to become one day.</a:t>
            </a:r>
            <a:br>
              <a:rPr lang="hr-HR" sz="2000" b="1" dirty="0"/>
            </a:br>
            <a:r>
              <a:rPr lang="hr-HR" sz="2000" i="1" dirty="0"/>
              <a:t>Pročitaj opise ovih tinejdžera i prema opisu pokušaj odgonetnuti čime će se oni jednog dana baviti.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847" y="170163"/>
            <a:ext cx="9736616" cy="65154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485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0" y="35580"/>
            <a:ext cx="4712677" cy="6822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 dirty="0"/>
              <a:t>Look at these fortune-telling cards and describe what is going to happen.</a:t>
            </a:r>
            <a:r>
              <a:rPr lang="hr-HR" sz="1800" b="1" dirty="0"/>
              <a:t> </a:t>
            </a:r>
            <a:br>
              <a:rPr lang="hr-HR" sz="1800" b="1" dirty="0"/>
            </a:br>
            <a:r>
              <a:rPr lang="hr-HR" sz="1800" i="1" dirty="0"/>
              <a:t>Pogledaj kartice i objasni što će se dogoditi.</a:t>
            </a:r>
            <a:br>
              <a:rPr lang="hr-HR" sz="1800" i="1" dirty="0"/>
            </a:b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r>
              <a:rPr lang="en-US" sz="1800" b="1" dirty="0">
                <a:solidFill>
                  <a:srgbClr val="C00000"/>
                </a:solidFill>
              </a:rPr>
              <a:t>I see that you have a surfboard, so you are</a:t>
            </a:r>
            <a:r>
              <a:rPr lang="hr-HR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>
                <a:solidFill>
                  <a:srgbClr val="C00000"/>
                </a:solidFill>
              </a:rPr>
              <a:t>going to be a surfer.</a:t>
            </a:r>
            <a:br>
              <a:rPr lang="hr-HR" sz="1800" b="1" dirty="0">
                <a:solidFill>
                  <a:srgbClr val="C00000"/>
                </a:solidFill>
              </a:rPr>
            </a:br>
            <a:r>
              <a:rPr lang="en-US" sz="1800" b="1" dirty="0">
                <a:solidFill>
                  <a:srgbClr val="C00000"/>
                </a:solidFill>
              </a:rPr>
              <a:t>I’m going surfing after school</a:t>
            </a:r>
            <a:r>
              <a:rPr lang="hr-HR" sz="1800" b="1" dirty="0">
                <a:solidFill>
                  <a:srgbClr val="C00000"/>
                </a:solidFill>
              </a:rPr>
              <a:t>.</a:t>
            </a:r>
            <a:br>
              <a:rPr lang="hr-HR" sz="1800" b="1" dirty="0">
                <a:solidFill>
                  <a:srgbClr val="C00000"/>
                </a:solidFill>
              </a:rPr>
            </a:br>
            <a:r>
              <a:rPr lang="en-US" sz="1800" b="1" dirty="0">
                <a:solidFill>
                  <a:srgbClr val="C00000"/>
                </a:solidFill>
              </a:rPr>
              <a:t>You will move to Australia and become a</a:t>
            </a:r>
            <a:r>
              <a:rPr lang="hr-HR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>
                <a:solidFill>
                  <a:srgbClr val="C00000"/>
                </a:solidFill>
              </a:rPr>
              <a:t>surfer.</a:t>
            </a:r>
            <a:endParaRPr lang="hr-HR" sz="1800" b="1" dirty="0">
              <a:solidFill>
                <a:srgbClr val="C00000"/>
              </a:solidFill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EB97D493-922D-4639-9DA8-DCB62B30F8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23" y="795704"/>
            <a:ext cx="3705225" cy="247650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D9987684-1AE1-4D07-B109-36077F2F15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23" y="4301226"/>
            <a:ext cx="3705225" cy="2486025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E0D54F0D-70EC-4DBF-A491-EDD6A05E6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150" y="795704"/>
            <a:ext cx="3695700" cy="2486025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6A437075-0B4E-4EB8-B23F-0DB7B05E02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8150" y="4301225"/>
            <a:ext cx="3695700" cy="2486025"/>
          </a:xfrm>
          <a:prstGeom prst="rect">
            <a:avLst/>
          </a:prstGeom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815231B1-1FC6-4B5F-BC63-F8336CBB68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5452" y="4301224"/>
            <a:ext cx="3705225" cy="2486025"/>
          </a:xfrm>
          <a:prstGeom prst="rect">
            <a:avLst/>
          </a:prstGeom>
        </p:spPr>
      </p:pic>
      <p:pic>
        <p:nvPicPr>
          <p:cNvPr id="18" name="Slika 17">
            <a:extLst>
              <a:ext uri="{FF2B5EF4-FFF2-40B4-BE49-F238E27FC236}">
                <a16:creationId xmlns:a16="http://schemas.microsoft.com/office/drawing/2014/main" id="{198ED892-49EE-4F14-A9AE-3D7522A13C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5451" y="795704"/>
            <a:ext cx="37052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2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4" y="-29257"/>
            <a:ext cx="4851300" cy="688694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804" y="564380"/>
            <a:ext cx="7790503" cy="605262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268056" y="430772"/>
            <a:ext cx="3923943" cy="11597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these texts. Match them with the situations below.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Pročitaj navedene tri situacije te ih upari s odgovarajućim porukama.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7B512CA-38A7-4CF0-9CC0-B3317A2F669E}"/>
              </a:ext>
            </a:extLst>
          </p:cNvPr>
          <p:cNvSpPr txBox="1">
            <a:spLocks/>
          </p:cNvSpPr>
          <p:nvPr/>
        </p:nvSpPr>
        <p:spPr>
          <a:xfrm>
            <a:off x="5451231" y="251307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AB25426-F6EA-4E07-8ED6-DBBD906F7177}"/>
              </a:ext>
            </a:extLst>
          </p:cNvPr>
          <p:cNvSpPr txBox="1">
            <a:spLocks/>
          </p:cNvSpPr>
          <p:nvPr/>
        </p:nvSpPr>
        <p:spPr>
          <a:xfrm>
            <a:off x="121680" y="251307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4E474B3-CA78-44A5-93E5-8FA992BA1D61}"/>
              </a:ext>
            </a:extLst>
          </p:cNvPr>
          <p:cNvSpPr txBox="1">
            <a:spLocks/>
          </p:cNvSpPr>
          <p:nvPr/>
        </p:nvSpPr>
        <p:spPr>
          <a:xfrm>
            <a:off x="2872155" y="2501353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64F999AA-81C2-4B18-8410-01ECF608E0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72171" y="1819756"/>
            <a:ext cx="3402478" cy="30857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E282D2B-B7D4-4B9A-B54F-28EDD63616BA}"/>
              </a:ext>
            </a:extLst>
          </p:cNvPr>
          <p:cNvSpPr txBox="1">
            <a:spLocks/>
          </p:cNvSpPr>
          <p:nvPr/>
        </p:nvSpPr>
        <p:spPr>
          <a:xfrm>
            <a:off x="8268056" y="5017477"/>
            <a:ext cx="3824110" cy="2480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Frazem </a:t>
            </a:r>
            <a:r>
              <a:rPr lang="hr-HR" sz="1900" b="1" i="1" dirty="0" err="1"/>
              <a:t>It</a:t>
            </a:r>
            <a:r>
              <a:rPr lang="hr-HR" sz="1900" b="1" i="1" dirty="0"/>
              <a:t> </a:t>
            </a:r>
            <a:r>
              <a:rPr lang="hr-HR" sz="1900" b="1" i="1" dirty="0" err="1"/>
              <a:t>sounds</a:t>
            </a:r>
            <a:r>
              <a:rPr lang="hr-HR" sz="1900" b="1" i="1" dirty="0"/>
              <a:t> </a:t>
            </a:r>
            <a:r>
              <a:rPr lang="hr-HR" sz="1900" b="1" i="1" dirty="0" err="1"/>
              <a:t>like</a:t>
            </a:r>
            <a:r>
              <a:rPr lang="hr-HR" sz="1900" b="1" i="1" dirty="0"/>
              <a:t> a plan </a:t>
            </a:r>
            <a:r>
              <a:rPr lang="hr-HR" sz="1900" i="1" dirty="0"/>
              <a:t>ćeš koristiti kad želiš reći da ti se sviđa prijedlog koji je netko dao.</a:t>
            </a:r>
          </a:p>
          <a:p>
            <a:pPr marL="0" indent="0">
              <a:buNone/>
            </a:pPr>
            <a:r>
              <a:rPr lang="hr-HR" sz="1900" b="1" i="1" dirty="0"/>
              <a:t>To </a:t>
            </a:r>
            <a:r>
              <a:rPr lang="hr-HR" sz="1900" b="1" i="1" dirty="0" err="1"/>
              <a:t>go</a:t>
            </a:r>
            <a:r>
              <a:rPr lang="hr-HR" sz="1900" b="1" i="1" dirty="0"/>
              <a:t> </a:t>
            </a:r>
            <a:r>
              <a:rPr lang="hr-HR" sz="1900" b="1" i="1" dirty="0" err="1"/>
              <a:t>along</a:t>
            </a:r>
            <a:r>
              <a:rPr lang="hr-HR" sz="1900" b="1" i="1" dirty="0"/>
              <a:t> </a:t>
            </a:r>
            <a:r>
              <a:rPr lang="hr-HR" sz="1900" b="1" i="1" dirty="0" err="1"/>
              <a:t>with</a:t>
            </a:r>
            <a:r>
              <a:rPr lang="hr-HR" sz="1900" b="1" i="1" dirty="0"/>
              <a:t> </a:t>
            </a:r>
            <a:r>
              <a:rPr lang="hr-HR" sz="1900" b="1" i="1" dirty="0" err="1"/>
              <a:t>the</a:t>
            </a:r>
            <a:r>
              <a:rPr lang="hr-HR" sz="1900" b="1" i="1" dirty="0"/>
              <a:t> plan </a:t>
            </a:r>
            <a:r>
              <a:rPr lang="hr-HR" sz="1900" i="1" dirty="0"/>
              <a:t>znači da se slažeš i prihvaćaš tuđi prijedlog tj. želje.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81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5" y="-4036"/>
            <a:ext cx="4823716" cy="684773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8949" y="460226"/>
            <a:ext cx="7300037" cy="6847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REMEMBER BOX. </a:t>
            </a:r>
            <a:r>
              <a:rPr lang="hr-HR" sz="2000" i="1" dirty="0"/>
              <a:t>Pogledaj REMEMBER BOX u kojem je pojašnjena uporaba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continuousa</a:t>
            </a:r>
            <a:r>
              <a:rPr lang="hr-HR" sz="2000" i="1" dirty="0"/>
              <a:t> za dogovore, </a:t>
            </a:r>
            <a:r>
              <a:rPr lang="hr-HR" sz="2000" i="1" dirty="0" err="1"/>
              <a:t>going</a:t>
            </a:r>
            <a:r>
              <a:rPr lang="hr-HR" sz="2000" i="1" dirty="0"/>
              <a:t> to za nedogovorene planove te </a:t>
            </a:r>
            <a:r>
              <a:rPr lang="hr-HR" sz="2000" i="1" dirty="0" err="1"/>
              <a:t>simple</a:t>
            </a:r>
            <a:r>
              <a:rPr lang="hr-HR" sz="2000" i="1" dirty="0"/>
              <a:t> future za spontane odluke.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1015" y="1478692"/>
            <a:ext cx="7974789" cy="41350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484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5" y="-4036"/>
            <a:ext cx="4823716" cy="6847736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1015" y="1481633"/>
            <a:ext cx="7974789" cy="41291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5113B0C7-6BE1-4DEB-AB1A-227C76A8ACF2}"/>
              </a:ext>
            </a:extLst>
          </p:cNvPr>
          <p:cNvSpPr txBox="1">
            <a:spLocks/>
          </p:cNvSpPr>
          <p:nvPr/>
        </p:nvSpPr>
        <p:spPr>
          <a:xfrm>
            <a:off x="4021015" y="2137869"/>
            <a:ext cx="7974789" cy="34729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b="1" i="1" dirty="0" err="1">
                <a:solidFill>
                  <a:schemeClr val="accent2"/>
                </a:solidFill>
              </a:rPr>
              <a:t>Present</a:t>
            </a:r>
            <a:r>
              <a:rPr lang="hr-HR" sz="1800" b="1" i="1" dirty="0">
                <a:solidFill>
                  <a:schemeClr val="accent2"/>
                </a:solidFill>
              </a:rPr>
              <a:t> </a:t>
            </a:r>
            <a:r>
              <a:rPr lang="hr-HR" sz="1800" b="1" i="1" dirty="0" err="1">
                <a:solidFill>
                  <a:schemeClr val="accent2"/>
                </a:solidFill>
              </a:rPr>
              <a:t>Continuous</a:t>
            </a:r>
            <a:r>
              <a:rPr lang="hr-HR" sz="1800" b="1" i="1" dirty="0">
                <a:solidFill>
                  <a:schemeClr val="accent2"/>
                </a:solidFill>
              </a:rPr>
              <a:t> </a:t>
            </a:r>
            <a:r>
              <a:rPr lang="hr-HR" sz="1800" i="1" dirty="0"/>
              <a:t>koristiš kako bi govorio o dogovorima (planovima koji su već organizirani) u budućnosti. </a:t>
            </a:r>
            <a:br>
              <a:rPr lang="hr-HR" sz="1800" i="1" dirty="0"/>
            </a:br>
            <a:r>
              <a:rPr lang="hr-HR" sz="1800" i="1" dirty="0" err="1"/>
              <a:t>I</a:t>
            </a:r>
            <a:r>
              <a:rPr lang="hr-HR" sz="1800" b="1" i="1" dirty="0" err="1">
                <a:solidFill>
                  <a:schemeClr val="accent2"/>
                </a:solidFill>
              </a:rPr>
              <a:t>’m</a:t>
            </a:r>
            <a:r>
              <a:rPr lang="hr-HR" sz="1800" i="1" dirty="0"/>
              <a:t> </a:t>
            </a:r>
            <a:r>
              <a:rPr lang="hr-HR" sz="1800" i="1" dirty="0" err="1"/>
              <a:t>meet</a:t>
            </a:r>
            <a:r>
              <a:rPr lang="hr-HR" sz="1800" b="1" i="1" dirty="0" err="1">
                <a:solidFill>
                  <a:schemeClr val="accent2"/>
                </a:solidFill>
              </a:rPr>
              <a:t>ing</a:t>
            </a:r>
            <a:r>
              <a:rPr lang="hr-HR" sz="1800" i="1" dirty="0"/>
              <a:t> Martin </a:t>
            </a:r>
            <a:r>
              <a:rPr lang="hr-HR" sz="1800" i="1" dirty="0" err="1"/>
              <a:t>after</a:t>
            </a:r>
            <a:r>
              <a:rPr lang="hr-HR" sz="1800" i="1" dirty="0"/>
              <a:t> </a:t>
            </a:r>
            <a:r>
              <a:rPr lang="hr-HR" sz="1800" i="1" dirty="0" err="1"/>
              <a:t>school</a:t>
            </a:r>
            <a:r>
              <a:rPr lang="hr-HR" sz="1800" i="1" dirty="0"/>
              <a:t>. </a:t>
            </a:r>
            <a:r>
              <a:rPr lang="hr-HR" sz="1800" i="1" dirty="0">
                <a:sym typeface="Wingdings" panose="05000000000000000000" pitchFamily="2" charset="2"/>
              </a:rPr>
              <a:t> </a:t>
            </a:r>
            <a:r>
              <a:rPr lang="hr-HR" sz="1800" b="1" i="1" dirty="0">
                <a:solidFill>
                  <a:schemeClr val="accent2"/>
                </a:solidFill>
                <a:sym typeface="Wingdings" panose="05000000000000000000" pitchFamily="2" charset="2"/>
              </a:rPr>
              <a:t>am/</a:t>
            </a:r>
            <a:r>
              <a:rPr lang="hr-HR" sz="1800" b="1" i="1" dirty="0" err="1">
                <a:solidFill>
                  <a:schemeClr val="accent2"/>
                </a:solidFill>
                <a:sym typeface="Wingdings" panose="05000000000000000000" pitchFamily="2" charset="2"/>
              </a:rPr>
              <a:t>is</a:t>
            </a:r>
            <a:r>
              <a:rPr lang="hr-HR" sz="1800" b="1" i="1" dirty="0">
                <a:solidFill>
                  <a:schemeClr val="accent2"/>
                </a:solidFill>
                <a:sym typeface="Wingdings" panose="05000000000000000000" pitchFamily="2" charset="2"/>
              </a:rPr>
              <a:t>/are </a:t>
            </a:r>
            <a:r>
              <a:rPr lang="hr-HR" sz="1800" i="1" dirty="0">
                <a:sym typeface="Wingdings" panose="05000000000000000000" pitchFamily="2" charset="2"/>
              </a:rPr>
              <a:t>+ glagol + </a:t>
            </a:r>
            <a:r>
              <a:rPr lang="hr-HR" sz="1800" b="1" i="1" dirty="0" err="1">
                <a:solidFill>
                  <a:schemeClr val="accent2"/>
                </a:solidFill>
                <a:sym typeface="Wingdings" panose="05000000000000000000" pitchFamily="2" charset="2"/>
              </a:rPr>
              <a:t>ing</a:t>
            </a:r>
            <a:r>
              <a:rPr lang="hr-HR" sz="1800" b="1" i="1" dirty="0">
                <a:solidFill>
                  <a:schemeClr val="accent2"/>
                </a:solidFill>
                <a:sym typeface="Wingdings" panose="05000000000000000000" pitchFamily="2" charset="2"/>
              </a:rPr>
              <a:t> </a:t>
            </a:r>
            <a:br>
              <a:rPr lang="hr-HR" sz="1800" b="1" i="1" dirty="0">
                <a:solidFill>
                  <a:schemeClr val="accent2"/>
                </a:solidFill>
                <a:sym typeface="Wingdings" panose="05000000000000000000" pitchFamily="2" charset="2"/>
              </a:rPr>
            </a:br>
            <a:r>
              <a:rPr lang="hr-HR" sz="1800" i="1" dirty="0"/>
              <a:t>(Razgovarao sam s njim i organizirao vrijeme kad ćemo se naći!)</a:t>
            </a:r>
            <a:endParaRPr lang="hr-HR" sz="1800" i="1" dirty="0"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chemeClr val="accent2"/>
                </a:solidFill>
              </a:rPr>
              <a:t>‘</a:t>
            </a:r>
            <a:r>
              <a:rPr lang="hr-HR" sz="1800" b="1" i="1" dirty="0" err="1">
                <a:solidFill>
                  <a:schemeClr val="accent2"/>
                </a:solidFill>
              </a:rPr>
              <a:t>Going</a:t>
            </a:r>
            <a:r>
              <a:rPr lang="hr-HR" sz="1800" b="1" i="1" dirty="0">
                <a:solidFill>
                  <a:schemeClr val="accent2"/>
                </a:solidFill>
              </a:rPr>
              <a:t> to’ </a:t>
            </a:r>
            <a:r>
              <a:rPr lang="hr-HR" sz="1800" i="1" dirty="0"/>
              <a:t>koristiš za planove koje još nisi u potpunosti dogovorio.</a:t>
            </a:r>
            <a:br>
              <a:rPr lang="hr-HR" sz="1800" i="1" dirty="0"/>
            </a:br>
            <a:r>
              <a:rPr lang="hr-HR" sz="1800" i="1" dirty="0" err="1"/>
              <a:t>I</a:t>
            </a:r>
            <a:r>
              <a:rPr lang="hr-HR" sz="1800" b="1" i="1" dirty="0" err="1">
                <a:solidFill>
                  <a:schemeClr val="accent2"/>
                </a:solidFill>
              </a:rPr>
              <a:t>’m</a:t>
            </a:r>
            <a:r>
              <a:rPr lang="hr-HR" sz="1800" i="1" dirty="0"/>
              <a:t> </a:t>
            </a:r>
            <a:r>
              <a:rPr lang="hr-HR" sz="1800" b="1" i="1" dirty="0" err="1">
                <a:solidFill>
                  <a:schemeClr val="accent2"/>
                </a:solidFill>
              </a:rPr>
              <a:t>going</a:t>
            </a:r>
            <a:r>
              <a:rPr lang="hr-HR" sz="1800" b="1" i="1" dirty="0">
                <a:solidFill>
                  <a:schemeClr val="accent2"/>
                </a:solidFill>
              </a:rPr>
              <a:t> to</a:t>
            </a:r>
            <a:r>
              <a:rPr lang="hr-HR" sz="1800" i="1" dirty="0"/>
              <a:t> </a:t>
            </a:r>
            <a:r>
              <a:rPr lang="hr-HR" sz="1800" i="1" dirty="0" err="1"/>
              <a:t>watch</a:t>
            </a:r>
            <a:r>
              <a:rPr lang="hr-HR" sz="1800" i="1" dirty="0"/>
              <a:t> TV </a:t>
            </a:r>
            <a:r>
              <a:rPr lang="hr-HR" sz="1800" i="1" dirty="0" err="1"/>
              <a:t>after</a:t>
            </a:r>
            <a:r>
              <a:rPr lang="hr-HR" sz="1800" i="1" dirty="0"/>
              <a:t> </a:t>
            </a:r>
            <a:r>
              <a:rPr lang="hr-HR" sz="1800" i="1" dirty="0" err="1"/>
              <a:t>school</a:t>
            </a:r>
            <a:r>
              <a:rPr lang="hr-HR" sz="1800" i="1" dirty="0"/>
              <a:t>. </a:t>
            </a:r>
            <a:r>
              <a:rPr lang="hr-HR" sz="1800" i="1" dirty="0">
                <a:sym typeface="Wingdings" panose="05000000000000000000" pitchFamily="2" charset="2"/>
              </a:rPr>
              <a:t> </a:t>
            </a:r>
            <a:r>
              <a:rPr lang="hr-HR" sz="1800" b="1" i="1" dirty="0">
                <a:solidFill>
                  <a:schemeClr val="accent2"/>
                </a:solidFill>
                <a:sym typeface="Wingdings" panose="05000000000000000000" pitchFamily="2" charset="2"/>
              </a:rPr>
              <a:t>am/</a:t>
            </a:r>
            <a:r>
              <a:rPr lang="hr-HR" sz="1800" b="1" i="1" dirty="0" err="1">
                <a:solidFill>
                  <a:schemeClr val="accent2"/>
                </a:solidFill>
                <a:sym typeface="Wingdings" panose="05000000000000000000" pitchFamily="2" charset="2"/>
              </a:rPr>
              <a:t>is</a:t>
            </a:r>
            <a:r>
              <a:rPr lang="hr-HR" sz="1800" b="1" i="1" dirty="0">
                <a:solidFill>
                  <a:schemeClr val="accent2"/>
                </a:solidFill>
                <a:sym typeface="Wingdings" panose="05000000000000000000" pitchFamily="2" charset="2"/>
              </a:rPr>
              <a:t>/are </a:t>
            </a:r>
            <a:r>
              <a:rPr lang="hr-HR" sz="1800" i="1" dirty="0">
                <a:sym typeface="Wingdings" panose="05000000000000000000" pitchFamily="2" charset="2"/>
              </a:rPr>
              <a:t>+ </a:t>
            </a:r>
            <a:r>
              <a:rPr lang="hr-HR" sz="1800" b="1" i="1" dirty="0" err="1">
                <a:solidFill>
                  <a:schemeClr val="accent2"/>
                </a:solidFill>
                <a:sym typeface="Wingdings" panose="05000000000000000000" pitchFamily="2" charset="2"/>
              </a:rPr>
              <a:t>going</a:t>
            </a:r>
            <a:r>
              <a:rPr lang="hr-HR" sz="1800" b="1" i="1" dirty="0">
                <a:solidFill>
                  <a:schemeClr val="accent2"/>
                </a:solidFill>
                <a:sym typeface="Wingdings" panose="05000000000000000000" pitchFamily="2" charset="2"/>
              </a:rPr>
              <a:t> to </a:t>
            </a:r>
            <a:r>
              <a:rPr lang="hr-HR" sz="1800" i="1" dirty="0">
                <a:sym typeface="Wingdings" panose="05000000000000000000" pitchFamily="2" charset="2"/>
              </a:rPr>
              <a:t>+ glagol</a:t>
            </a:r>
            <a:br>
              <a:rPr lang="hr-HR" sz="1800" b="1" i="1" dirty="0">
                <a:solidFill>
                  <a:schemeClr val="accent2"/>
                </a:solidFill>
                <a:sym typeface="Wingdings" panose="05000000000000000000" pitchFamily="2" charset="2"/>
              </a:rPr>
            </a:br>
            <a:r>
              <a:rPr lang="hr-HR" sz="1800" i="1" dirty="0"/>
              <a:t>(Planiram gledati TV, ali ništa još nisam organizirao!)</a:t>
            </a:r>
            <a:endParaRPr lang="hr-HR" sz="1800" b="1" i="1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b="1" i="1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chemeClr val="accent2"/>
                </a:solidFill>
              </a:rPr>
              <a:t>Future </a:t>
            </a:r>
            <a:r>
              <a:rPr lang="hr-HR" sz="1800" b="1" i="1" dirty="0" err="1">
                <a:solidFill>
                  <a:schemeClr val="accent2"/>
                </a:solidFill>
              </a:rPr>
              <a:t>simple</a:t>
            </a:r>
            <a:r>
              <a:rPr lang="hr-HR" sz="1800" b="1" i="1" dirty="0">
                <a:solidFill>
                  <a:schemeClr val="accent2"/>
                </a:solidFill>
              </a:rPr>
              <a:t> </a:t>
            </a:r>
            <a:r>
              <a:rPr lang="hr-HR" sz="1800" i="1" dirty="0"/>
              <a:t>koristiš za spontane odluke koje si upravo donio.</a:t>
            </a:r>
            <a:br>
              <a:rPr lang="hr-HR" sz="1800" i="1" dirty="0"/>
            </a:br>
            <a:r>
              <a:rPr lang="hr-HR" sz="1800" i="1" dirty="0"/>
              <a:t>OK. </a:t>
            </a:r>
            <a:r>
              <a:rPr lang="hr-HR" sz="1800" i="1" dirty="0" err="1"/>
              <a:t>I</a:t>
            </a:r>
            <a:r>
              <a:rPr lang="hr-HR" sz="1800" b="1" i="1" dirty="0" err="1">
                <a:solidFill>
                  <a:schemeClr val="accent2"/>
                </a:solidFill>
              </a:rPr>
              <a:t>’ll</a:t>
            </a:r>
            <a:r>
              <a:rPr lang="hr-HR" sz="1800" i="1" dirty="0"/>
              <a:t> </a:t>
            </a:r>
            <a:r>
              <a:rPr lang="hr-HR" sz="1800" b="1" i="1" dirty="0" err="1">
                <a:solidFill>
                  <a:schemeClr val="accent2"/>
                </a:solidFill>
              </a:rPr>
              <a:t>be</a:t>
            </a:r>
            <a:r>
              <a:rPr lang="hr-HR" sz="1800" i="1" dirty="0"/>
              <a:t> </a:t>
            </a:r>
            <a:r>
              <a:rPr lang="hr-HR" sz="1800" i="1" dirty="0" err="1"/>
              <a:t>there</a:t>
            </a:r>
            <a:r>
              <a:rPr lang="hr-HR" sz="1800" i="1" dirty="0"/>
              <a:t>. </a:t>
            </a:r>
            <a:r>
              <a:rPr lang="hr-HR" sz="1800" i="1" dirty="0">
                <a:sym typeface="Wingdings" panose="05000000000000000000" pitchFamily="2" charset="2"/>
              </a:rPr>
              <a:t> </a:t>
            </a:r>
            <a:r>
              <a:rPr lang="hr-HR" sz="1800" b="1" i="1" dirty="0" err="1">
                <a:solidFill>
                  <a:schemeClr val="accent2"/>
                </a:solidFill>
                <a:sym typeface="Wingdings" panose="05000000000000000000" pitchFamily="2" charset="2"/>
              </a:rPr>
              <a:t>will</a:t>
            </a:r>
            <a:r>
              <a:rPr lang="hr-HR" sz="1800" b="1" i="1" dirty="0">
                <a:solidFill>
                  <a:schemeClr val="accent2"/>
                </a:solidFill>
                <a:sym typeface="Wingdings" panose="05000000000000000000" pitchFamily="2" charset="2"/>
              </a:rPr>
              <a:t> </a:t>
            </a:r>
            <a:r>
              <a:rPr lang="hr-HR" sz="1800" i="1" dirty="0">
                <a:sym typeface="Wingdings" panose="05000000000000000000" pitchFamily="2" charset="2"/>
              </a:rPr>
              <a:t>+ glagol</a:t>
            </a:r>
            <a:br>
              <a:rPr lang="hr-HR" sz="1800" b="1" i="1" dirty="0">
                <a:solidFill>
                  <a:schemeClr val="accent2"/>
                </a:solidFill>
                <a:sym typeface="Wingdings" panose="05000000000000000000" pitchFamily="2" charset="2"/>
              </a:rPr>
            </a:br>
            <a:r>
              <a:rPr lang="hr-HR" sz="1800" i="1" dirty="0"/>
              <a:t>(Upravo sam donio odluku da ću ići nekamo!)</a:t>
            </a:r>
            <a:endParaRPr lang="hr-HR" sz="1800" b="1" i="1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5423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5" y="-4036"/>
            <a:ext cx="4823716" cy="684773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8949" y="-4036"/>
            <a:ext cx="7300037" cy="7311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these sentences.</a:t>
            </a:r>
            <a:r>
              <a:rPr lang="hr-HR" sz="2000" b="1" dirty="0"/>
              <a:t> </a:t>
            </a:r>
            <a:r>
              <a:rPr lang="en-US" sz="2000" b="1" dirty="0"/>
              <a:t>Which are </a:t>
            </a:r>
            <a:r>
              <a:rPr lang="hr-HR" sz="2000" b="1" dirty="0" err="1"/>
              <a:t>Tracy’s</a:t>
            </a:r>
            <a:r>
              <a:rPr lang="hr-HR" sz="2000" b="1" dirty="0"/>
              <a:t> </a:t>
            </a:r>
            <a:r>
              <a:rPr lang="en-US" sz="2000" b="1" dirty="0"/>
              <a:t>short-term plans (STP),</a:t>
            </a:r>
            <a:r>
              <a:rPr lang="hr-HR" sz="2000" b="1" dirty="0"/>
              <a:t> </a:t>
            </a:r>
            <a:r>
              <a:rPr lang="en-US" sz="2000" b="1" dirty="0"/>
              <a:t>long-term plans (LTP) and</a:t>
            </a:r>
            <a:r>
              <a:rPr lang="hr-HR" sz="2000" b="1" dirty="0"/>
              <a:t> </a:t>
            </a:r>
            <a:r>
              <a:rPr lang="en-US" sz="2000" b="1" dirty="0"/>
              <a:t>arrangements (A)</a:t>
            </a:r>
            <a:r>
              <a:rPr lang="hr-HR" sz="2000" b="1" dirty="0"/>
              <a:t>? </a:t>
            </a:r>
            <a:r>
              <a:rPr lang="hr-HR" sz="2000" i="1" dirty="0"/>
              <a:t>Pročitaj </a:t>
            </a:r>
            <a:r>
              <a:rPr lang="hr-HR" sz="2000" i="1" dirty="0" err="1"/>
              <a:t>Tracyin</a:t>
            </a:r>
            <a:r>
              <a:rPr lang="hr-HR" sz="2000" i="1" dirty="0"/>
              <a:t> dnevnik i njezine planove te odredi radi li se u pojedinoj rečenici o kratkoročnom cilju, dugoročnom cilju ili dogovoru.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7974" y="1301261"/>
            <a:ext cx="8205075" cy="53691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9D24162-34ED-485D-8785-898A8789071F}"/>
              </a:ext>
            </a:extLst>
          </p:cNvPr>
          <p:cNvSpPr txBox="1">
            <a:spLocks/>
          </p:cNvSpPr>
          <p:nvPr/>
        </p:nvSpPr>
        <p:spPr>
          <a:xfrm>
            <a:off x="8299938" y="3872953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STP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44EE084-D1DB-424A-9119-7A74ADBDDCAF}"/>
              </a:ext>
            </a:extLst>
          </p:cNvPr>
          <p:cNvSpPr txBox="1">
            <a:spLocks/>
          </p:cNvSpPr>
          <p:nvPr/>
        </p:nvSpPr>
        <p:spPr>
          <a:xfrm>
            <a:off x="7572676" y="4224645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LTP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4E12B25-C6A1-45AA-9377-F4824323B034}"/>
              </a:ext>
            </a:extLst>
          </p:cNvPr>
          <p:cNvSpPr txBox="1">
            <a:spLocks/>
          </p:cNvSpPr>
          <p:nvPr/>
        </p:nvSpPr>
        <p:spPr>
          <a:xfrm>
            <a:off x="9216699" y="4552892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STP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D094ABA-7369-4647-9682-87BE54D48A12}"/>
              </a:ext>
            </a:extLst>
          </p:cNvPr>
          <p:cNvSpPr txBox="1">
            <a:spLocks/>
          </p:cNvSpPr>
          <p:nvPr/>
        </p:nvSpPr>
        <p:spPr>
          <a:xfrm>
            <a:off x="7613987" y="4862159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LTP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DC9A505-659F-4619-BE40-166840170055}"/>
              </a:ext>
            </a:extLst>
          </p:cNvPr>
          <p:cNvSpPr txBox="1">
            <a:spLocks/>
          </p:cNvSpPr>
          <p:nvPr/>
        </p:nvSpPr>
        <p:spPr>
          <a:xfrm>
            <a:off x="9029618" y="5181989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33CB3CD-324F-4FBC-A453-F9AC738FF157}"/>
              </a:ext>
            </a:extLst>
          </p:cNvPr>
          <p:cNvSpPr txBox="1">
            <a:spLocks/>
          </p:cNvSpPr>
          <p:nvPr/>
        </p:nvSpPr>
        <p:spPr>
          <a:xfrm>
            <a:off x="9861471" y="5509846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CF231BD-4142-49A5-91BA-84CA63165CD9}"/>
              </a:ext>
            </a:extLst>
          </p:cNvPr>
          <p:cNvSpPr txBox="1">
            <a:spLocks/>
          </p:cNvSpPr>
          <p:nvPr/>
        </p:nvSpPr>
        <p:spPr>
          <a:xfrm>
            <a:off x="9310974" y="5823020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STP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F625AEA-7FE0-46D2-8775-5413EB55C7BE}"/>
              </a:ext>
            </a:extLst>
          </p:cNvPr>
          <p:cNvSpPr txBox="1">
            <a:spLocks/>
          </p:cNvSpPr>
          <p:nvPr/>
        </p:nvSpPr>
        <p:spPr>
          <a:xfrm>
            <a:off x="10908105" y="6143667"/>
            <a:ext cx="6330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07980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03" y="4784"/>
            <a:ext cx="4822858" cy="6853215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BCB9096C-827C-46AD-8C82-3D6A7B52E6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5561" y="1730313"/>
            <a:ext cx="6750911" cy="33973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B78B5F3-270E-478E-B825-698AC08AC61B}"/>
              </a:ext>
            </a:extLst>
          </p:cNvPr>
          <p:cNvSpPr txBox="1">
            <a:spLocks/>
          </p:cNvSpPr>
          <p:nvPr/>
        </p:nvSpPr>
        <p:spPr>
          <a:xfrm>
            <a:off x="4825561" y="762000"/>
            <a:ext cx="6750911" cy="5493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Use ‘</a:t>
            </a:r>
            <a:r>
              <a:rPr lang="hr-HR" sz="1900" b="1" dirty="0" err="1"/>
              <a:t>going</a:t>
            </a:r>
            <a:r>
              <a:rPr lang="hr-HR" sz="1900" b="1" dirty="0"/>
              <a:t> to’ future to talk </a:t>
            </a:r>
            <a:r>
              <a:rPr lang="hr-HR" sz="1900" b="1" dirty="0" err="1"/>
              <a:t>about</a:t>
            </a:r>
            <a:r>
              <a:rPr lang="hr-HR" sz="1900" b="1" dirty="0"/>
              <a:t> </a:t>
            </a:r>
            <a:r>
              <a:rPr lang="hr-HR" sz="1900" b="1" dirty="0" err="1"/>
              <a:t>your</a:t>
            </a:r>
            <a:r>
              <a:rPr lang="hr-HR" sz="1900" b="1" dirty="0"/>
              <a:t> </a:t>
            </a:r>
            <a:r>
              <a:rPr lang="hr-HR" sz="1900" b="1" dirty="0" err="1"/>
              <a:t>plans</a:t>
            </a:r>
            <a:r>
              <a:rPr lang="hr-HR" sz="1900" b="1" dirty="0"/>
              <a:t>.</a:t>
            </a:r>
            <a:br>
              <a:rPr lang="hr-HR" sz="1900" i="1" dirty="0"/>
            </a:br>
            <a:r>
              <a:rPr lang="hr-HR" sz="1900" i="1" dirty="0"/>
              <a:t>Koristeći </a:t>
            </a:r>
            <a:r>
              <a:rPr lang="hr-HR" sz="1900" b="1" dirty="0" err="1"/>
              <a:t>going</a:t>
            </a:r>
            <a:r>
              <a:rPr lang="hr-HR" sz="1900" b="1" dirty="0"/>
              <a:t> to future </a:t>
            </a:r>
            <a:r>
              <a:rPr lang="hr-HR" sz="1900" i="1" dirty="0"/>
              <a:t>napiši nekoliko rečenica o svojim planovima za budućnost.</a:t>
            </a:r>
            <a:endParaRPr lang="hr-HR" sz="1900" b="1" dirty="0">
              <a:solidFill>
                <a:srgbClr val="7030A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14402CE-822A-442C-B83E-CA1290C43850}"/>
              </a:ext>
            </a:extLst>
          </p:cNvPr>
          <p:cNvSpPr txBox="1">
            <a:spLocks/>
          </p:cNvSpPr>
          <p:nvPr/>
        </p:nvSpPr>
        <p:spPr>
          <a:xfrm>
            <a:off x="4929118" y="5896708"/>
            <a:ext cx="7225676" cy="1241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https://wordwall.net/play/13077/666/201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79376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844718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829184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https://www.e-sfera.hr/dodatni-digitalni-sadrzaji/e82cba87-2b2e-490d-8d91-fcebea2135e5/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 err="1"/>
              <a:t>Games</a:t>
            </a:r>
            <a:r>
              <a:rPr lang="hr-HR" sz="2000" b="1" u="sng" dirty="0"/>
              <a:t>, </a:t>
            </a:r>
            <a:r>
              <a:rPr lang="hr-HR" sz="2000" b="1" u="sng" dirty="0" err="1"/>
              <a:t>dreams</a:t>
            </a:r>
            <a:r>
              <a:rPr lang="hr-HR" sz="2000" b="1" u="sng" dirty="0"/>
              <a:t> </a:t>
            </a:r>
            <a:r>
              <a:rPr lang="hr-HR" sz="2000" b="1" u="sng" dirty="0" err="1"/>
              <a:t>and</a:t>
            </a:r>
            <a:r>
              <a:rPr lang="hr-HR" sz="2000" b="1" u="sng" dirty="0"/>
              <a:t> </a:t>
            </a:r>
            <a:r>
              <a:rPr lang="hr-HR" sz="2000" b="1" u="sng" dirty="0" err="1"/>
              <a:t>machines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416090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7942" y="2768"/>
            <a:ext cx="4835482" cy="685343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915" y="1289539"/>
            <a:ext cx="11912170" cy="48731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550985"/>
            <a:ext cx="7365854" cy="5932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present</a:t>
            </a:r>
            <a:r>
              <a:rPr lang="hr-HR" sz="2000" b="1" dirty="0"/>
              <a:t> </a:t>
            </a:r>
            <a:r>
              <a:rPr lang="hr-HR" sz="2000" b="1" dirty="0" err="1"/>
              <a:t>continuous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Napiši rečenice u </a:t>
            </a:r>
            <a:r>
              <a:rPr lang="hr-HR" sz="2000" b="1" i="1" dirty="0" err="1"/>
              <a:t>Present</a:t>
            </a:r>
            <a:r>
              <a:rPr lang="hr-HR" sz="2000" b="1" i="1" dirty="0"/>
              <a:t> </a:t>
            </a:r>
            <a:r>
              <a:rPr lang="hr-HR" sz="2000" b="1" i="1" dirty="0" err="1"/>
              <a:t>continuousu</a:t>
            </a:r>
            <a:r>
              <a:rPr lang="hr-HR" sz="2000" i="1" dirty="0"/>
              <a:t>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522F3C24-6FB9-4D03-BBDB-7E1B9B1E0BDC}"/>
              </a:ext>
            </a:extLst>
          </p:cNvPr>
          <p:cNvSpPr txBox="1">
            <a:spLocks/>
          </p:cNvSpPr>
          <p:nvPr/>
        </p:nvSpPr>
        <p:spPr>
          <a:xfrm>
            <a:off x="6283569" y="2250831"/>
            <a:ext cx="5956084" cy="43778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700" i="1" dirty="0">
                <a:solidFill>
                  <a:srgbClr val="FF0000"/>
                </a:solidFill>
              </a:rPr>
              <a:t>Alice </a:t>
            </a:r>
            <a:r>
              <a:rPr lang="hr-HR" sz="2700" i="1" dirty="0" err="1">
                <a:solidFill>
                  <a:srgbClr val="FF0000"/>
                </a:solidFill>
              </a:rPr>
              <a:t>isn’t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going</a:t>
            </a:r>
            <a:r>
              <a:rPr lang="hr-HR" sz="2700" i="1" dirty="0">
                <a:solidFill>
                  <a:srgbClr val="FF0000"/>
                </a:solidFill>
              </a:rPr>
              <a:t> on </a:t>
            </a:r>
            <a:r>
              <a:rPr lang="hr-HR" sz="2700" i="1" dirty="0" err="1">
                <a:solidFill>
                  <a:srgbClr val="FF0000"/>
                </a:solidFill>
              </a:rPr>
              <a:t>holiday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in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two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weeks</a:t>
            </a:r>
            <a:r>
              <a:rPr lang="hr-HR" sz="27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700" i="1" dirty="0">
                <a:solidFill>
                  <a:srgbClr val="FF0000"/>
                </a:solidFill>
              </a:rPr>
              <a:t>Bill </a:t>
            </a:r>
            <a:r>
              <a:rPr lang="hr-HR" sz="2700" i="1" dirty="0" err="1">
                <a:solidFill>
                  <a:srgbClr val="FF0000"/>
                </a:solidFill>
              </a:rPr>
              <a:t>is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not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coming</a:t>
            </a:r>
            <a:r>
              <a:rPr lang="hr-HR" sz="2700" i="1" dirty="0">
                <a:solidFill>
                  <a:srgbClr val="FF0000"/>
                </a:solidFill>
              </a:rPr>
              <a:t> to </a:t>
            </a:r>
            <a:r>
              <a:rPr lang="hr-HR" sz="2700" i="1" dirty="0" err="1">
                <a:solidFill>
                  <a:srgbClr val="FF0000"/>
                </a:solidFill>
              </a:rPr>
              <a:t>the</a:t>
            </a:r>
            <a:r>
              <a:rPr lang="hr-HR" sz="2700" i="1" dirty="0">
                <a:solidFill>
                  <a:srgbClr val="FF0000"/>
                </a:solidFill>
              </a:rPr>
              <a:t> party </a:t>
            </a:r>
            <a:r>
              <a:rPr lang="hr-HR" sz="2700" i="1" dirty="0" err="1">
                <a:solidFill>
                  <a:srgbClr val="FF0000"/>
                </a:solidFill>
              </a:rPr>
              <a:t>tomorrow</a:t>
            </a:r>
            <a:r>
              <a:rPr lang="hr-HR" sz="27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700" i="1" dirty="0">
                <a:solidFill>
                  <a:srgbClr val="FF0000"/>
                </a:solidFill>
              </a:rPr>
              <a:t>Bob </a:t>
            </a:r>
            <a:r>
              <a:rPr lang="hr-HR" sz="2700" i="1" dirty="0" err="1">
                <a:solidFill>
                  <a:srgbClr val="FF0000"/>
                </a:solidFill>
              </a:rPr>
              <a:t>is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having</a:t>
            </a:r>
            <a:r>
              <a:rPr lang="hr-HR" sz="2700" i="1" dirty="0">
                <a:solidFill>
                  <a:srgbClr val="FF0000"/>
                </a:solidFill>
              </a:rPr>
              <a:t> a </a:t>
            </a:r>
            <a:r>
              <a:rPr lang="hr-HR" sz="2700" i="1" dirty="0" err="1">
                <a:solidFill>
                  <a:srgbClr val="FF0000"/>
                </a:solidFill>
              </a:rPr>
              <a:t>match</a:t>
            </a:r>
            <a:r>
              <a:rPr lang="hr-HR" sz="2700" i="1" dirty="0">
                <a:solidFill>
                  <a:srgbClr val="FF0000"/>
                </a:solidFill>
              </a:rPr>
              <a:t> on </a:t>
            </a:r>
            <a:r>
              <a:rPr lang="hr-HR" sz="2700" i="1" dirty="0" err="1">
                <a:solidFill>
                  <a:srgbClr val="FF0000"/>
                </a:solidFill>
              </a:rPr>
              <a:t>Monday</a:t>
            </a:r>
            <a:r>
              <a:rPr lang="hr-HR" sz="27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700" i="1" dirty="0" err="1">
                <a:solidFill>
                  <a:srgbClr val="FF0000"/>
                </a:solidFill>
              </a:rPr>
              <a:t>Fiona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is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seeing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the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doctor</a:t>
            </a:r>
            <a:r>
              <a:rPr lang="hr-HR" sz="2700" i="1" dirty="0">
                <a:solidFill>
                  <a:srgbClr val="FF0000"/>
                </a:solidFill>
              </a:rPr>
              <a:t> on </a:t>
            </a:r>
            <a:r>
              <a:rPr lang="hr-HR" sz="2700" i="1" dirty="0" err="1">
                <a:solidFill>
                  <a:srgbClr val="FF0000"/>
                </a:solidFill>
              </a:rPr>
              <a:t>Monday</a:t>
            </a:r>
            <a:r>
              <a:rPr lang="hr-HR" sz="27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700" i="1" dirty="0" err="1">
                <a:solidFill>
                  <a:srgbClr val="FF0000"/>
                </a:solidFill>
              </a:rPr>
              <a:t>I’m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going</a:t>
            </a:r>
            <a:r>
              <a:rPr lang="hr-HR" sz="2700" i="1" dirty="0">
                <a:solidFill>
                  <a:srgbClr val="FF0000"/>
                </a:solidFill>
              </a:rPr>
              <a:t> to </a:t>
            </a:r>
            <a:r>
              <a:rPr lang="hr-HR" sz="2700" i="1" dirty="0" err="1">
                <a:solidFill>
                  <a:srgbClr val="FF0000"/>
                </a:solidFill>
              </a:rPr>
              <a:t>the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cinema</a:t>
            </a:r>
            <a:r>
              <a:rPr lang="hr-HR" sz="2700" i="1" dirty="0">
                <a:solidFill>
                  <a:srgbClr val="FF0000"/>
                </a:solidFill>
              </a:rPr>
              <a:t> on </a:t>
            </a:r>
            <a:r>
              <a:rPr lang="hr-HR" sz="2700" i="1" dirty="0" err="1">
                <a:solidFill>
                  <a:srgbClr val="FF0000"/>
                </a:solidFill>
              </a:rPr>
              <a:t>Monday</a:t>
            </a:r>
            <a:r>
              <a:rPr lang="hr-HR" sz="27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700" i="1" dirty="0" err="1">
                <a:solidFill>
                  <a:srgbClr val="FF0000"/>
                </a:solidFill>
              </a:rPr>
              <a:t>I’m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meeting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my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cousin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in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the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evening</a:t>
            </a:r>
            <a:r>
              <a:rPr lang="hr-HR" sz="27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700" i="1" dirty="0" err="1">
                <a:solidFill>
                  <a:srgbClr val="FF0000"/>
                </a:solidFill>
              </a:rPr>
              <a:t>I’m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not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going</a:t>
            </a:r>
            <a:r>
              <a:rPr lang="hr-HR" sz="2700" i="1" dirty="0">
                <a:solidFill>
                  <a:srgbClr val="FF0000"/>
                </a:solidFill>
              </a:rPr>
              <a:t> to London </a:t>
            </a:r>
            <a:r>
              <a:rPr lang="hr-HR" sz="2700" i="1" dirty="0" err="1">
                <a:solidFill>
                  <a:srgbClr val="FF0000"/>
                </a:solidFill>
              </a:rPr>
              <a:t>tomorrow</a:t>
            </a:r>
            <a:r>
              <a:rPr lang="hr-HR" sz="27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700" i="1" dirty="0" err="1">
                <a:solidFill>
                  <a:srgbClr val="FF0000"/>
                </a:solidFill>
              </a:rPr>
              <a:t>I’m</a:t>
            </a:r>
            <a:r>
              <a:rPr lang="hr-HR" sz="2700" i="1" dirty="0">
                <a:solidFill>
                  <a:srgbClr val="FF0000"/>
                </a:solidFill>
              </a:rPr>
              <a:t> </a:t>
            </a:r>
            <a:r>
              <a:rPr lang="hr-HR" sz="2700" i="1" dirty="0" err="1">
                <a:solidFill>
                  <a:srgbClr val="FF0000"/>
                </a:solidFill>
              </a:rPr>
              <a:t>staying</a:t>
            </a:r>
            <a:r>
              <a:rPr lang="hr-HR" sz="2700" i="1" dirty="0">
                <a:solidFill>
                  <a:srgbClr val="FF0000"/>
                </a:solidFill>
              </a:rPr>
              <a:t> at home </a:t>
            </a:r>
            <a:r>
              <a:rPr lang="hr-HR" sz="2700" i="1" dirty="0" err="1">
                <a:solidFill>
                  <a:srgbClr val="FF0000"/>
                </a:solidFill>
              </a:rPr>
              <a:t>tonight</a:t>
            </a:r>
            <a:r>
              <a:rPr lang="hr-HR" sz="27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My </a:t>
            </a:r>
            <a:r>
              <a:rPr lang="hr-HR" sz="2400" i="1" dirty="0" err="1">
                <a:solidFill>
                  <a:srgbClr val="FF0000"/>
                </a:solidFill>
              </a:rPr>
              <a:t>sister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is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moving</a:t>
            </a:r>
            <a:r>
              <a:rPr lang="hr-HR" sz="2400" i="1" dirty="0">
                <a:solidFill>
                  <a:srgbClr val="FF0000"/>
                </a:solidFill>
              </a:rPr>
              <a:t> to </a:t>
            </a:r>
            <a:r>
              <a:rPr lang="hr-HR" sz="2400" i="1" dirty="0" err="1">
                <a:solidFill>
                  <a:srgbClr val="FF0000"/>
                </a:solidFill>
              </a:rPr>
              <a:t>the</a:t>
            </a:r>
            <a:r>
              <a:rPr lang="hr-HR" sz="2400" i="1" dirty="0">
                <a:solidFill>
                  <a:srgbClr val="FF0000"/>
                </a:solidFill>
              </a:rPr>
              <a:t> USA </a:t>
            </a: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December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7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14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3691</TotalTime>
  <Words>1251</Words>
  <Application>Microsoft Office PowerPoint</Application>
  <PresentationFormat>Široki zaslon</PresentationFormat>
  <Paragraphs>71</Paragraphs>
  <Slides>18</Slides>
  <Notes>2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Cambria</vt:lpstr>
      <vt:lpstr>Wingdings</vt:lpstr>
      <vt:lpstr>Tema sustava Office</vt:lpstr>
      <vt:lpstr>UNIT 5;  Tick tock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294</cp:revision>
  <dcterms:created xsi:type="dcterms:W3CDTF">2020-09-12T11:20:19Z</dcterms:created>
  <dcterms:modified xsi:type="dcterms:W3CDTF">2022-01-10T11:27:07Z</dcterms:modified>
</cp:coreProperties>
</file>